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Yusei Magic"/>
      <p:regular r:id="rId28"/>
    </p:embeddedFont>
    <p:embeddedFont>
      <p:font typeface="Hind"/>
      <p:regular r:id="rId29"/>
      <p:bold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YuseiMagic-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in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regular.fntdata"/><Relationship Id="rId30" Type="http://schemas.openxmlformats.org/officeDocument/2006/relationships/font" Target="fonts/Hind-bold.fntdata"/><Relationship Id="rId11" Type="http://schemas.openxmlformats.org/officeDocument/2006/relationships/slide" Target="slides/slide7.xml"/><Relationship Id="rId33" Type="http://schemas.openxmlformats.org/officeDocument/2006/relationships/font" Target="fonts/PTSans-italic.fntdata"/><Relationship Id="rId10" Type="http://schemas.openxmlformats.org/officeDocument/2006/relationships/slide" Target="slides/slide6.xml"/><Relationship Id="rId32" Type="http://schemas.openxmlformats.org/officeDocument/2006/relationships/font" Target="fonts/PT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T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Welcome everyone. Today, I'm excited to introduce you to MentalMate, a revolutionary app designed to empower you with personalized insights and recommendations for managing your mental health.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0893ef53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0893ef53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893ef53f8_0_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893ef53f8_0_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MentalMate is equipped with a range of features designed to offer a comprehensive mental health support system. From secure user login and personalized profiles to AI-driven insights, MentalMate provides an all-encompassing solution. Additionally, our optional features like health sensor integration and emotional intelligence workshops enhance the user experience by offering more specialized support and community interaction.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893ef53f8_0_3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0893ef53f8_0_3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d0287a3bd3_2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d0287a3bd3_2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d0287a3bd3_2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d0287a3bd3_2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Let's take a closer look at the MentalMate app interface. Our app is designed for ease of use with a simple, intuitive layout. Users can sign up, log in, and navigate through their personal profile and menu with ease. Our AI Insights Chatbot, Support Network, and extensive Resource Library are all just a few taps away, making mental health support both accessible and engaging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d0287a3bd3_2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d0287a3bd3_2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f8130191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f8130191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d0287a3bd3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d0287a3bd3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d0287a3bd3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d0287a3bd3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Now, let’s move into the most exciting part of our presentation—a live demonstration of MentalMate. I'll walk you through the core functionalities of our app, showing you exactly how each feature works and how it can be used to manage and improve your mental health in real life scenarios.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2d0287a3bd3_2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d0287a3bd3_2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Thank you all for your attention today.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We're here to explore how MentalMate can help you gain a comprehensive understanding of your mental well-being, enabling proactive management and improvement of your mental health.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088ead8d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088ead8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In today's presentation, we will cover four main areas: First, we will delve into our story and the market need for MentalMate. Next, we will discuss the core features that make MentalMate a unique tool in mental health management. We will then take a close look at our user-friendly app interface. Finally, we'll conclude with a live demo to showcase how MentalMate works in real-time.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At MentalMate, we believe in personalization as the key to effective mental health support. Our app delivers daily mental health tips that are customized based on each user's unique behavior and preferences. This personalized approach not only keeps our users engaged but also promotes sustained mental wellness through actionable insights and practical advice.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0893ef53f8_0_6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0893ef53f8_0_6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32C27"/>
                </a:solidFill>
                <a:latin typeface="Hind"/>
                <a:ea typeface="Hind"/>
                <a:cs typeface="Hind"/>
                <a:sym typeface="Hind"/>
              </a:rPr>
              <a:t>Personalized Insights and Tips:</a:t>
            </a:r>
            <a:endParaRPr sz="1400">
              <a:solidFill>
                <a:srgbClr val="332C27"/>
              </a:solidFill>
              <a:latin typeface="Hind"/>
              <a:ea typeface="Hind"/>
              <a:cs typeface="Hind"/>
              <a:sym typeface="Hind"/>
            </a:endParaRPr>
          </a:p>
          <a:p>
            <a:pPr indent="0" lvl="0" marL="0" rtl="0" algn="l">
              <a:spcBef>
                <a:spcPts val="0"/>
              </a:spcBef>
              <a:spcAft>
                <a:spcPts val="0"/>
              </a:spcAft>
              <a:buClr>
                <a:schemeClr val="dk1"/>
              </a:buClr>
              <a:buSzPts val="1100"/>
              <a:buFont typeface="Arial"/>
              <a:buNone/>
            </a:pPr>
            <a:r>
              <a:rPr lang="en" sz="1400">
                <a:solidFill>
                  <a:srgbClr val="332C27"/>
                </a:solidFill>
                <a:latin typeface="Hind"/>
                <a:ea typeface="Hind"/>
                <a:cs typeface="Hind"/>
                <a:sym typeface="Hind"/>
              </a:rPr>
              <a:t>MentalMate delivers daily mental health tips and actionable insights, meticulously customized based on each user's behavior, activity data, and stated preferences. This tailored approach helps maintain user engagement by providing relevant, practical advice and encourages consistent practice of mental health routines to foster long-term well-being and habit formation.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0893ef53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0893ef53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16304" y="1651848"/>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94625" y="1067725"/>
            <a:ext cx="3984600" cy="2303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694625" y="3658250"/>
            <a:ext cx="39846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7657825" y="3103799"/>
            <a:ext cx="2995303" cy="1721654"/>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915753" y="107716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783587" y="38533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11271" y="2840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7516598" y="1031800"/>
            <a:ext cx="309000" cy="305294"/>
            <a:chOff x="8360310" y="1124637"/>
            <a:chExt cx="309000" cy="305294"/>
          </a:xfrm>
        </p:grpSpPr>
        <p:sp>
          <p:nvSpPr>
            <p:cNvPr id="17" name="Google Shape;17;p2"/>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8620554" y="294921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2935349" y="553799"/>
            <a:ext cx="476564" cy="301542"/>
            <a:chOff x="591136" y="2177236"/>
            <a:chExt cx="476564" cy="301542"/>
          </a:xfrm>
        </p:grpSpPr>
        <p:sp>
          <p:nvSpPr>
            <p:cNvPr id="27" name="Google Shape;27;p2"/>
            <p:cNvSpPr/>
            <p:nvPr/>
          </p:nvSpPr>
          <p:spPr>
            <a:xfrm>
              <a:off x="600471" y="2186525"/>
              <a:ext cx="457895" cy="282964"/>
            </a:xfrm>
            <a:custGeom>
              <a:rect b="b" l="l" r="r" t="t"/>
              <a:pathLst>
                <a:path extrusionOk="0" h="6184" w="10007">
                  <a:moveTo>
                    <a:pt x="4719" y="1"/>
                  </a:moveTo>
                  <a:lnTo>
                    <a:pt x="4393" y="41"/>
                  </a:lnTo>
                  <a:lnTo>
                    <a:pt x="4109" y="163"/>
                  </a:lnTo>
                  <a:lnTo>
                    <a:pt x="3824" y="285"/>
                  </a:lnTo>
                  <a:lnTo>
                    <a:pt x="3580" y="448"/>
                  </a:lnTo>
                  <a:lnTo>
                    <a:pt x="3336" y="651"/>
                  </a:lnTo>
                  <a:lnTo>
                    <a:pt x="3132" y="895"/>
                  </a:lnTo>
                  <a:lnTo>
                    <a:pt x="2970" y="1180"/>
                  </a:lnTo>
                  <a:lnTo>
                    <a:pt x="2848" y="1465"/>
                  </a:lnTo>
                  <a:lnTo>
                    <a:pt x="2766" y="1750"/>
                  </a:lnTo>
                  <a:lnTo>
                    <a:pt x="2685" y="2075"/>
                  </a:lnTo>
                  <a:lnTo>
                    <a:pt x="2644" y="2360"/>
                  </a:lnTo>
                  <a:lnTo>
                    <a:pt x="2644" y="2685"/>
                  </a:lnTo>
                  <a:lnTo>
                    <a:pt x="2685" y="3011"/>
                  </a:lnTo>
                  <a:lnTo>
                    <a:pt x="2441" y="2848"/>
                  </a:lnTo>
                  <a:lnTo>
                    <a:pt x="2197" y="2767"/>
                  </a:lnTo>
                  <a:lnTo>
                    <a:pt x="1953" y="2726"/>
                  </a:lnTo>
                  <a:lnTo>
                    <a:pt x="1709" y="2685"/>
                  </a:lnTo>
                  <a:lnTo>
                    <a:pt x="1424" y="2685"/>
                  </a:lnTo>
                  <a:lnTo>
                    <a:pt x="1180" y="2767"/>
                  </a:lnTo>
                  <a:lnTo>
                    <a:pt x="936" y="2848"/>
                  </a:lnTo>
                  <a:lnTo>
                    <a:pt x="692" y="2970"/>
                  </a:lnTo>
                  <a:lnTo>
                    <a:pt x="529" y="3092"/>
                  </a:lnTo>
                  <a:lnTo>
                    <a:pt x="407" y="3255"/>
                  </a:lnTo>
                  <a:lnTo>
                    <a:pt x="204" y="3539"/>
                  </a:lnTo>
                  <a:lnTo>
                    <a:pt x="41" y="3905"/>
                  </a:lnTo>
                  <a:lnTo>
                    <a:pt x="0" y="4312"/>
                  </a:lnTo>
                  <a:lnTo>
                    <a:pt x="0" y="4678"/>
                  </a:lnTo>
                  <a:lnTo>
                    <a:pt x="82" y="5044"/>
                  </a:lnTo>
                  <a:lnTo>
                    <a:pt x="244" y="5410"/>
                  </a:lnTo>
                  <a:lnTo>
                    <a:pt x="366" y="5532"/>
                  </a:lnTo>
                  <a:lnTo>
                    <a:pt x="529" y="5695"/>
                  </a:lnTo>
                  <a:lnTo>
                    <a:pt x="814" y="5899"/>
                  </a:lnTo>
                  <a:lnTo>
                    <a:pt x="1180" y="6021"/>
                  </a:lnTo>
                  <a:lnTo>
                    <a:pt x="1587" y="6102"/>
                  </a:lnTo>
                  <a:lnTo>
                    <a:pt x="1993" y="6183"/>
                  </a:lnTo>
                  <a:lnTo>
                    <a:pt x="3580" y="6183"/>
                  </a:lnTo>
                  <a:lnTo>
                    <a:pt x="4678" y="6143"/>
                  </a:lnTo>
                  <a:lnTo>
                    <a:pt x="5776" y="6102"/>
                  </a:lnTo>
                  <a:lnTo>
                    <a:pt x="6834" y="6021"/>
                  </a:lnTo>
                  <a:lnTo>
                    <a:pt x="7932" y="5939"/>
                  </a:lnTo>
                  <a:lnTo>
                    <a:pt x="8583" y="5817"/>
                  </a:lnTo>
                  <a:lnTo>
                    <a:pt x="8908" y="5736"/>
                  </a:lnTo>
                  <a:lnTo>
                    <a:pt x="9193" y="5614"/>
                  </a:lnTo>
                  <a:lnTo>
                    <a:pt x="9478" y="5451"/>
                  </a:lnTo>
                  <a:lnTo>
                    <a:pt x="9722" y="5288"/>
                  </a:lnTo>
                  <a:lnTo>
                    <a:pt x="9885" y="5044"/>
                  </a:lnTo>
                  <a:lnTo>
                    <a:pt x="9966" y="4760"/>
                  </a:lnTo>
                  <a:lnTo>
                    <a:pt x="10007" y="4556"/>
                  </a:lnTo>
                  <a:lnTo>
                    <a:pt x="10007" y="4353"/>
                  </a:lnTo>
                  <a:lnTo>
                    <a:pt x="9925" y="4150"/>
                  </a:lnTo>
                  <a:lnTo>
                    <a:pt x="9844" y="3987"/>
                  </a:lnTo>
                  <a:lnTo>
                    <a:pt x="9722" y="3783"/>
                  </a:lnTo>
                  <a:lnTo>
                    <a:pt x="9600" y="3661"/>
                  </a:lnTo>
                  <a:lnTo>
                    <a:pt x="9437" y="3539"/>
                  </a:lnTo>
                  <a:lnTo>
                    <a:pt x="9234" y="3417"/>
                  </a:lnTo>
                  <a:lnTo>
                    <a:pt x="9071" y="3377"/>
                  </a:lnTo>
                  <a:lnTo>
                    <a:pt x="8868" y="3336"/>
                  </a:lnTo>
                  <a:lnTo>
                    <a:pt x="8664" y="3295"/>
                  </a:lnTo>
                  <a:lnTo>
                    <a:pt x="8461" y="3336"/>
                  </a:lnTo>
                  <a:lnTo>
                    <a:pt x="8054" y="3417"/>
                  </a:lnTo>
                  <a:lnTo>
                    <a:pt x="7688" y="3621"/>
                  </a:lnTo>
                  <a:lnTo>
                    <a:pt x="7769" y="3458"/>
                  </a:lnTo>
                  <a:lnTo>
                    <a:pt x="7810" y="3336"/>
                  </a:lnTo>
                  <a:lnTo>
                    <a:pt x="7810" y="3011"/>
                  </a:lnTo>
                  <a:lnTo>
                    <a:pt x="7769" y="2726"/>
                  </a:lnTo>
                  <a:lnTo>
                    <a:pt x="7688" y="2563"/>
                  </a:lnTo>
                  <a:lnTo>
                    <a:pt x="7607" y="2441"/>
                  </a:lnTo>
                  <a:lnTo>
                    <a:pt x="7485" y="2360"/>
                  </a:lnTo>
                  <a:lnTo>
                    <a:pt x="7363" y="2278"/>
                  </a:lnTo>
                  <a:lnTo>
                    <a:pt x="7078" y="2156"/>
                  </a:lnTo>
                  <a:lnTo>
                    <a:pt x="6631" y="2156"/>
                  </a:lnTo>
                  <a:lnTo>
                    <a:pt x="6468" y="2197"/>
                  </a:lnTo>
                  <a:lnTo>
                    <a:pt x="6549" y="1912"/>
                  </a:lnTo>
                  <a:lnTo>
                    <a:pt x="6590" y="1628"/>
                  </a:lnTo>
                  <a:lnTo>
                    <a:pt x="6549" y="1302"/>
                  </a:lnTo>
                  <a:lnTo>
                    <a:pt x="6468" y="1017"/>
                  </a:lnTo>
                  <a:lnTo>
                    <a:pt x="6305" y="733"/>
                  </a:lnTo>
                  <a:lnTo>
                    <a:pt x="6102" y="489"/>
                  </a:lnTo>
                  <a:lnTo>
                    <a:pt x="5898" y="285"/>
                  </a:lnTo>
                  <a:lnTo>
                    <a:pt x="5614" y="123"/>
                  </a:lnTo>
                  <a:lnTo>
                    <a:pt x="5329" y="41"/>
                  </a:lnTo>
                  <a:lnTo>
                    <a:pt x="5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1136" y="2177236"/>
              <a:ext cx="476564" cy="301542"/>
            </a:xfrm>
            <a:custGeom>
              <a:rect b="b" l="l" r="r" t="t"/>
              <a:pathLst>
                <a:path extrusionOk="0" h="6590" w="10415">
                  <a:moveTo>
                    <a:pt x="5329" y="407"/>
                  </a:moveTo>
                  <a:lnTo>
                    <a:pt x="5533" y="448"/>
                  </a:lnTo>
                  <a:lnTo>
                    <a:pt x="5736" y="529"/>
                  </a:lnTo>
                  <a:lnTo>
                    <a:pt x="5899" y="610"/>
                  </a:lnTo>
                  <a:lnTo>
                    <a:pt x="6062" y="732"/>
                  </a:lnTo>
                  <a:lnTo>
                    <a:pt x="6224" y="854"/>
                  </a:lnTo>
                  <a:lnTo>
                    <a:pt x="6346" y="1017"/>
                  </a:lnTo>
                  <a:lnTo>
                    <a:pt x="6428" y="1180"/>
                  </a:lnTo>
                  <a:lnTo>
                    <a:pt x="6509" y="1383"/>
                  </a:lnTo>
                  <a:lnTo>
                    <a:pt x="6550" y="1546"/>
                  </a:lnTo>
                  <a:lnTo>
                    <a:pt x="6590" y="1749"/>
                  </a:lnTo>
                  <a:lnTo>
                    <a:pt x="6590" y="1953"/>
                  </a:lnTo>
                  <a:lnTo>
                    <a:pt x="6550" y="2115"/>
                  </a:lnTo>
                  <a:lnTo>
                    <a:pt x="6509" y="2319"/>
                  </a:lnTo>
                  <a:lnTo>
                    <a:pt x="6468" y="2441"/>
                  </a:lnTo>
                  <a:lnTo>
                    <a:pt x="6509" y="2522"/>
                  </a:lnTo>
                  <a:lnTo>
                    <a:pt x="6590" y="2603"/>
                  </a:lnTo>
                  <a:lnTo>
                    <a:pt x="6712" y="2603"/>
                  </a:lnTo>
                  <a:lnTo>
                    <a:pt x="6997" y="2563"/>
                  </a:lnTo>
                  <a:lnTo>
                    <a:pt x="7241" y="2563"/>
                  </a:lnTo>
                  <a:lnTo>
                    <a:pt x="7445" y="2644"/>
                  </a:lnTo>
                  <a:lnTo>
                    <a:pt x="7607" y="2807"/>
                  </a:lnTo>
                  <a:lnTo>
                    <a:pt x="7770" y="2970"/>
                  </a:lnTo>
                  <a:lnTo>
                    <a:pt x="7811" y="3214"/>
                  </a:lnTo>
                  <a:lnTo>
                    <a:pt x="7811" y="3458"/>
                  </a:lnTo>
                  <a:lnTo>
                    <a:pt x="7729" y="3702"/>
                  </a:lnTo>
                  <a:lnTo>
                    <a:pt x="7689" y="3783"/>
                  </a:lnTo>
                  <a:lnTo>
                    <a:pt x="7689" y="3824"/>
                  </a:lnTo>
                  <a:lnTo>
                    <a:pt x="7770" y="3946"/>
                  </a:lnTo>
                  <a:lnTo>
                    <a:pt x="7851" y="3986"/>
                  </a:lnTo>
                  <a:lnTo>
                    <a:pt x="7973" y="3986"/>
                  </a:lnTo>
                  <a:lnTo>
                    <a:pt x="8299" y="3824"/>
                  </a:lnTo>
                  <a:lnTo>
                    <a:pt x="8665" y="3742"/>
                  </a:lnTo>
                  <a:lnTo>
                    <a:pt x="9031" y="3702"/>
                  </a:lnTo>
                  <a:lnTo>
                    <a:pt x="9194" y="3742"/>
                  </a:lnTo>
                  <a:lnTo>
                    <a:pt x="9397" y="3824"/>
                  </a:lnTo>
                  <a:lnTo>
                    <a:pt x="9519" y="3905"/>
                  </a:lnTo>
                  <a:lnTo>
                    <a:pt x="9641" y="3986"/>
                  </a:lnTo>
                  <a:lnTo>
                    <a:pt x="9763" y="4108"/>
                  </a:lnTo>
                  <a:lnTo>
                    <a:pt x="9885" y="4271"/>
                  </a:lnTo>
                  <a:lnTo>
                    <a:pt x="9967" y="4393"/>
                  </a:lnTo>
                  <a:lnTo>
                    <a:pt x="10007" y="4556"/>
                  </a:lnTo>
                  <a:lnTo>
                    <a:pt x="10007" y="4719"/>
                  </a:lnTo>
                  <a:lnTo>
                    <a:pt x="10007" y="4922"/>
                  </a:lnTo>
                  <a:lnTo>
                    <a:pt x="9885" y="5166"/>
                  </a:lnTo>
                  <a:lnTo>
                    <a:pt x="9723" y="5369"/>
                  </a:lnTo>
                  <a:lnTo>
                    <a:pt x="9519" y="5573"/>
                  </a:lnTo>
                  <a:lnTo>
                    <a:pt x="9234" y="5695"/>
                  </a:lnTo>
                  <a:lnTo>
                    <a:pt x="8950" y="5776"/>
                  </a:lnTo>
                  <a:lnTo>
                    <a:pt x="8665" y="5858"/>
                  </a:lnTo>
                  <a:lnTo>
                    <a:pt x="8136" y="5939"/>
                  </a:lnTo>
                  <a:lnTo>
                    <a:pt x="6753" y="6061"/>
                  </a:lnTo>
                  <a:lnTo>
                    <a:pt x="5411" y="6142"/>
                  </a:lnTo>
                  <a:lnTo>
                    <a:pt x="4069" y="6183"/>
                  </a:lnTo>
                  <a:lnTo>
                    <a:pt x="2197" y="6183"/>
                  </a:lnTo>
                  <a:lnTo>
                    <a:pt x="1669" y="6102"/>
                  </a:lnTo>
                  <a:lnTo>
                    <a:pt x="1384" y="6020"/>
                  </a:lnTo>
                  <a:lnTo>
                    <a:pt x="1181" y="5939"/>
                  </a:lnTo>
                  <a:lnTo>
                    <a:pt x="936" y="5817"/>
                  </a:lnTo>
                  <a:lnTo>
                    <a:pt x="733" y="5654"/>
                  </a:lnTo>
                  <a:lnTo>
                    <a:pt x="611" y="5451"/>
                  </a:lnTo>
                  <a:lnTo>
                    <a:pt x="489" y="5247"/>
                  </a:lnTo>
                  <a:lnTo>
                    <a:pt x="408" y="5003"/>
                  </a:lnTo>
                  <a:lnTo>
                    <a:pt x="367" y="4800"/>
                  </a:lnTo>
                  <a:lnTo>
                    <a:pt x="367" y="4556"/>
                  </a:lnTo>
                  <a:lnTo>
                    <a:pt x="408" y="4312"/>
                  </a:lnTo>
                  <a:lnTo>
                    <a:pt x="489" y="4068"/>
                  </a:lnTo>
                  <a:lnTo>
                    <a:pt x="570" y="3864"/>
                  </a:lnTo>
                  <a:lnTo>
                    <a:pt x="733" y="3580"/>
                  </a:lnTo>
                  <a:lnTo>
                    <a:pt x="977" y="3376"/>
                  </a:lnTo>
                  <a:lnTo>
                    <a:pt x="1262" y="3214"/>
                  </a:lnTo>
                  <a:lnTo>
                    <a:pt x="1547" y="3132"/>
                  </a:lnTo>
                  <a:lnTo>
                    <a:pt x="1872" y="3092"/>
                  </a:lnTo>
                  <a:lnTo>
                    <a:pt x="2197" y="3132"/>
                  </a:lnTo>
                  <a:lnTo>
                    <a:pt x="2482" y="3214"/>
                  </a:lnTo>
                  <a:lnTo>
                    <a:pt x="2767" y="3376"/>
                  </a:lnTo>
                  <a:lnTo>
                    <a:pt x="2889" y="3417"/>
                  </a:lnTo>
                  <a:lnTo>
                    <a:pt x="2970" y="3376"/>
                  </a:lnTo>
                  <a:lnTo>
                    <a:pt x="3052" y="3295"/>
                  </a:lnTo>
                  <a:lnTo>
                    <a:pt x="3092" y="3214"/>
                  </a:lnTo>
                  <a:lnTo>
                    <a:pt x="3052" y="2766"/>
                  </a:lnTo>
                  <a:lnTo>
                    <a:pt x="3092" y="2319"/>
                  </a:lnTo>
                  <a:lnTo>
                    <a:pt x="3214" y="1871"/>
                  </a:lnTo>
                  <a:lnTo>
                    <a:pt x="3377" y="1465"/>
                  </a:lnTo>
                  <a:lnTo>
                    <a:pt x="3621" y="1098"/>
                  </a:lnTo>
                  <a:lnTo>
                    <a:pt x="3906" y="814"/>
                  </a:lnTo>
                  <a:lnTo>
                    <a:pt x="4109" y="692"/>
                  </a:lnTo>
                  <a:lnTo>
                    <a:pt x="4272" y="570"/>
                  </a:lnTo>
                  <a:lnTo>
                    <a:pt x="4516" y="488"/>
                  </a:lnTo>
                  <a:lnTo>
                    <a:pt x="4719" y="407"/>
                  </a:lnTo>
                  <a:close/>
                  <a:moveTo>
                    <a:pt x="4882" y="0"/>
                  </a:moveTo>
                  <a:lnTo>
                    <a:pt x="4597" y="41"/>
                  </a:lnTo>
                  <a:lnTo>
                    <a:pt x="4353" y="122"/>
                  </a:lnTo>
                  <a:lnTo>
                    <a:pt x="4069" y="244"/>
                  </a:lnTo>
                  <a:lnTo>
                    <a:pt x="3865" y="366"/>
                  </a:lnTo>
                  <a:lnTo>
                    <a:pt x="3621" y="529"/>
                  </a:lnTo>
                  <a:lnTo>
                    <a:pt x="3458" y="692"/>
                  </a:lnTo>
                  <a:lnTo>
                    <a:pt x="3296" y="895"/>
                  </a:lnTo>
                  <a:lnTo>
                    <a:pt x="3133" y="1098"/>
                  </a:lnTo>
                  <a:lnTo>
                    <a:pt x="3011" y="1342"/>
                  </a:lnTo>
                  <a:lnTo>
                    <a:pt x="2889" y="1587"/>
                  </a:lnTo>
                  <a:lnTo>
                    <a:pt x="2726" y="2115"/>
                  </a:lnTo>
                  <a:lnTo>
                    <a:pt x="2645" y="2644"/>
                  </a:lnTo>
                  <a:lnTo>
                    <a:pt x="2662" y="2878"/>
                  </a:lnTo>
                  <a:lnTo>
                    <a:pt x="2662" y="2878"/>
                  </a:lnTo>
                  <a:lnTo>
                    <a:pt x="2401" y="2766"/>
                  </a:lnTo>
                  <a:lnTo>
                    <a:pt x="2075" y="2685"/>
                  </a:lnTo>
                  <a:lnTo>
                    <a:pt x="1750" y="2685"/>
                  </a:lnTo>
                  <a:lnTo>
                    <a:pt x="1465" y="2725"/>
                  </a:lnTo>
                  <a:lnTo>
                    <a:pt x="1140" y="2847"/>
                  </a:lnTo>
                  <a:lnTo>
                    <a:pt x="855" y="2970"/>
                  </a:lnTo>
                  <a:lnTo>
                    <a:pt x="611" y="3173"/>
                  </a:lnTo>
                  <a:lnTo>
                    <a:pt x="408" y="3376"/>
                  </a:lnTo>
                  <a:lnTo>
                    <a:pt x="245" y="3580"/>
                  </a:lnTo>
                  <a:lnTo>
                    <a:pt x="123" y="3824"/>
                  </a:lnTo>
                  <a:lnTo>
                    <a:pt x="42" y="4068"/>
                  </a:lnTo>
                  <a:lnTo>
                    <a:pt x="1" y="4353"/>
                  </a:lnTo>
                  <a:lnTo>
                    <a:pt x="1" y="4637"/>
                  </a:lnTo>
                  <a:lnTo>
                    <a:pt x="1" y="4881"/>
                  </a:lnTo>
                  <a:lnTo>
                    <a:pt x="42" y="5166"/>
                  </a:lnTo>
                  <a:lnTo>
                    <a:pt x="164" y="5451"/>
                  </a:lnTo>
                  <a:lnTo>
                    <a:pt x="286" y="5695"/>
                  </a:lnTo>
                  <a:lnTo>
                    <a:pt x="448" y="5939"/>
                  </a:lnTo>
                  <a:lnTo>
                    <a:pt x="692" y="6102"/>
                  </a:lnTo>
                  <a:lnTo>
                    <a:pt x="896" y="6264"/>
                  </a:lnTo>
                  <a:lnTo>
                    <a:pt x="1181" y="6346"/>
                  </a:lnTo>
                  <a:lnTo>
                    <a:pt x="1425" y="6468"/>
                  </a:lnTo>
                  <a:lnTo>
                    <a:pt x="1709" y="6508"/>
                  </a:lnTo>
                  <a:lnTo>
                    <a:pt x="2319" y="6590"/>
                  </a:lnTo>
                  <a:lnTo>
                    <a:pt x="4109" y="6590"/>
                  </a:lnTo>
                  <a:lnTo>
                    <a:pt x="6102" y="6508"/>
                  </a:lnTo>
                  <a:lnTo>
                    <a:pt x="8136" y="6346"/>
                  </a:lnTo>
                  <a:lnTo>
                    <a:pt x="8502" y="6305"/>
                  </a:lnTo>
                  <a:lnTo>
                    <a:pt x="8868" y="6224"/>
                  </a:lnTo>
                  <a:lnTo>
                    <a:pt x="9234" y="6102"/>
                  </a:lnTo>
                  <a:lnTo>
                    <a:pt x="9600" y="5939"/>
                  </a:lnTo>
                  <a:lnTo>
                    <a:pt x="9926" y="5735"/>
                  </a:lnTo>
                  <a:lnTo>
                    <a:pt x="10048" y="5613"/>
                  </a:lnTo>
                  <a:lnTo>
                    <a:pt x="10170" y="5451"/>
                  </a:lnTo>
                  <a:lnTo>
                    <a:pt x="10292" y="5329"/>
                  </a:lnTo>
                  <a:lnTo>
                    <a:pt x="10333" y="5125"/>
                  </a:lnTo>
                  <a:lnTo>
                    <a:pt x="10414" y="4963"/>
                  </a:lnTo>
                  <a:lnTo>
                    <a:pt x="10414" y="4759"/>
                  </a:lnTo>
                  <a:lnTo>
                    <a:pt x="10414" y="4556"/>
                  </a:lnTo>
                  <a:lnTo>
                    <a:pt x="10333" y="4353"/>
                  </a:lnTo>
                  <a:lnTo>
                    <a:pt x="10292" y="4149"/>
                  </a:lnTo>
                  <a:lnTo>
                    <a:pt x="10170" y="3986"/>
                  </a:lnTo>
                  <a:lnTo>
                    <a:pt x="10048" y="3824"/>
                  </a:lnTo>
                  <a:lnTo>
                    <a:pt x="9885" y="3661"/>
                  </a:lnTo>
                  <a:lnTo>
                    <a:pt x="9723" y="3539"/>
                  </a:lnTo>
                  <a:lnTo>
                    <a:pt x="9560" y="3458"/>
                  </a:lnTo>
                  <a:lnTo>
                    <a:pt x="9356" y="3376"/>
                  </a:lnTo>
                  <a:lnTo>
                    <a:pt x="9112" y="3336"/>
                  </a:lnTo>
                  <a:lnTo>
                    <a:pt x="8868" y="3295"/>
                  </a:lnTo>
                  <a:lnTo>
                    <a:pt x="8665" y="3336"/>
                  </a:lnTo>
                  <a:lnTo>
                    <a:pt x="8421" y="3376"/>
                  </a:lnTo>
                  <a:lnTo>
                    <a:pt x="8218" y="3417"/>
                  </a:lnTo>
                  <a:lnTo>
                    <a:pt x="8209" y="3421"/>
                  </a:lnTo>
                  <a:lnTo>
                    <a:pt x="8218" y="3376"/>
                  </a:lnTo>
                  <a:lnTo>
                    <a:pt x="8218" y="3173"/>
                  </a:lnTo>
                  <a:lnTo>
                    <a:pt x="8177" y="3010"/>
                  </a:lnTo>
                  <a:lnTo>
                    <a:pt x="8136" y="2847"/>
                  </a:lnTo>
                  <a:lnTo>
                    <a:pt x="8055" y="2685"/>
                  </a:lnTo>
                  <a:lnTo>
                    <a:pt x="7933" y="2522"/>
                  </a:lnTo>
                  <a:lnTo>
                    <a:pt x="7811" y="2400"/>
                  </a:lnTo>
                  <a:lnTo>
                    <a:pt x="7648" y="2278"/>
                  </a:lnTo>
                  <a:lnTo>
                    <a:pt x="7485" y="2237"/>
                  </a:lnTo>
                  <a:lnTo>
                    <a:pt x="7323" y="2156"/>
                  </a:lnTo>
                  <a:lnTo>
                    <a:pt x="6940" y="2156"/>
                  </a:lnTo>
                  <a:lnTo>
                    <a:pt x="6957" y="2075"/>
                  </a:lnTo>
                  <a:lnTo>
                    <a:pt x="6997" y="1831"/>
                  </a:lnTo>
                  <a:lnTo>
                    <a:pt x="6957" y="1587"/>
                  </a:lnTo>
                  <a:lnTo>
                    <a:pt x="6916" y="1342"/>
                  </a:lnTo>
                  <a:lnTo>
                    <a:pt x="6835" y="1139"/>
                  </a:lnTo>
                  <a:lnTo>
                    <a:pt x="6753" y="936"/>
                  </a:lnTo>
                  <a:lnTo>
                    <a:pt x="6590" y="732"/>
                  </a:lnTo>
                  <a:lnTo>
                    <a:pt x="6428" y="529"/>
                  </a:lnTo>
                  <a:lnTo>
                    <a:pt x="6265" y="366"/>
                  </a:lnTo>
                  <a:lnTo>
                    <a:pt x="6062" y="244"/>
                  </a:lnTo>
                  <a:lnTo>
                    <a:pt x="5858" y="122"/>
                  </a:lnTo>
                  <a:lnTo>
                    <a:pt x="5614" y="41"/>
                  </a:lnTo>
                  <a:lnTo>
                    <a:pt x="5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6254794" y="328409"/>
            <a:ext cx="474643" cy="301588"/>
            <a:chOff x="7593894" y="395296"/>
            <a:chExt cx="474643" cy="301588"/>
          </a:xfrm>
        </p:grpSpPr>
        <p:sp>
          <p:nvSpPr>
            <p:cNvPr id="30" name="Google Shape;30;p2"/>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8426093" y="1788930"/>
            <a:ext cx="474643" cy="299712"/>
            <a:chOff x="7729218" y="1694205"/>
            <a:chExt cx="474643" cy="299712"/>
          </a:xfrm>
        </p:grpSpPr>
        <p:sp>
          <p:nvSpPr>
            <p:cNvPr id="33" name="Google Shape;33;p2"/>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6755103" y="902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430937" y="40048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127498" y="45201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42435" y="447067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520617" y="4619579"/>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421852" y="-181433"/>
            <a:ext cx="1985536" cy="1455081"/>
            <a:chOff x="238125" y="896375"/>
            <a:chExt cx="635575" cy="465775"/>
          </a:xfrm>
        </p:grpSpPr>
        <p:sp>
          <p:nvSpPr>
            <p:cNvPr id="41" name="Google Shape;41;p2"/>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8000380" y="-657975"/>
            <a:ext cx="1340699" cy="1721646"/>
            <a:chOff x="2659350" y="1746500"/>
            <a:chExt cx="379350" cy="487125"/>
          </a:xfrm>
        </p:grpSpPr>
        <p:sp>
          <p:nvSpPr>
            <p:cNvPr id="47" name="Google Shape;47;p2"/>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1251424" y="4362736"/>
            <a:ext cx="476564" cy="301542"/>
            <a:chOff x="591136" y="2177236"/>
            <a:chExt cx="476564" cy="301542"/>
          </a:xfrm>
        </p:grpSpPr>
        <p:sp>
          <p:nvSpPr>
            <p:cNvPr id="51" name="Google Shape;51;p2"/>
            <p:cNvSpPr/>
            <p:nvPr/>
          </p:nvSpPr>
          <p:spPr>
            <a:xfrm>
              <a:off x="600471" y="2186525"/>
              <a:ext cx="457895" cy="282964"/>
            </a:xfrm>
            <a:custGeom>
              <a:rect b="b" l="l" r="r" t="t"/>
              <a:pathLst>
                <a:path extrusionOk="0" h="6184" w="10007">
                  <a:moveTo>
                    <a:pt x="4719" y="1"/>
                  </a:moveTo>
                  <a:lnTo>
                    <a:pt x="4393" y="41"/>
                  </a:lnTo>
                  <a:lnTo>
                    <a:pt x="4109" y="163"/>
                  </a:lnTo>
                  <a:lnTo>
                    <a:pt x="3824" y="285"/>
                  </a:lnTo>
                  <a:lnTo>
                    <a:pt x="3580" y="448"/>
                  </a:lnTo>
                  <a:lnTo>
                    <a:pt x="3336" y="651"/>
                  </a:lnTo>
                  <a:lnTo>
                    <a:pt x="3132" y="895"/>
                  </a:lnTo>
                  <a:lnTo>
                    <a:pt x="2970" y="1180"/>
                  </a:lnTo>
                  <a:lnTo>
                    <a:pt x="2848" y="1465"/>
                  </a:lnTo>
                  <a:lnTo>
                    <a:pt x="2766" y="1750"/>
                  </a:lnTo>
                  <a:lnTo>
                    <a:pt x="2685" y="2075"/>
                  </a:lnTo>
                  <a:lnTo>
                    <a:pt x="2644" y="2360"/>
                  </a:lnTo>
                  <a:lnTo>
                    <a:pt x="2644" y="2685"/>
                  </a:lnTo>
                  <a:lnTo>
                    <a:pt x="2685" y="3011"/>
                  </a:lnTo>
                  <a:lnTo>
                    <a:pt x="2441" y="2848"/>
                  </a:lnTo>
                  <a:lnTo>
                    <a:pt x="2197" y="2767"/>
                  </a:lnTo>
                  <a:lnTo>
                    <a:pt x="1953" y="2726"/>
                  </a:lnTo>
                  <a:lnTo>
                    <a:pt x="1709" y="2685"/>
                  </a:lnTo>
                  <a:lnTo>
                    <a:pt x="1424" y="2685"/>
                  </a:lnTo>
                  <a:lnTo>
                    <a:pt x="1180" y="2767"/>
                  </a:lnTo>
                  <a:lnTo>
                    <a:pt x="936" y="2848"/>
                  </a:lnTo>
                  <a:lnTo>
                    <a:pt x="692" y="2970"/>
                  </a:lnTo>
                  <a:lnTo>
                    <a:pt x="529" y="3092"/>
                  </a:lnTo>
                  <a:lnTo>
                    <a:pt x="407" y="3255"/>
                  </a:lnTo>
                  <a:lnTo>
                    <a:pt x="204" y="3539"/>
                  </a:lnTo>
                  <a:lnTo>
                    <a:pt x="41" y="3905"/>
                  </a:lnTo>
                  <a:lnTo>
                    <a:pt x="0" y="4312"/>
                  </a:lnTo>
                  <a:lnTo>
                    <a:pt x="0" y="4678"/>
                  </a:lnTo>
                  <a:lnTo>
                    <a:pt x="82" y="5044"/>
                  </a:lnTo>
                  <a:lnTo>
                    <a:pt x="244" y="5410"/>
                  </a:lnTo>
                  <a:lnTo>
                    <a:pt x="366" y="5532"/>
                  </a:lnTo>
                  <a:lnTo>
                    <a:pt x="529" y="5695"/>
                  </a:lnTo>
                  <a:lnTo>
                    <a:pt x="814" y="5899"/>
                  </a:lnTo>
                  <a:lnTo>
                    <a:pt x="1180" y="6021"/>
                  </a:lnTo>
                  <a:lnTo>
                    <a:pt x="1587" y="6102"/>
                  </a:lnTo>
                  <a:lnTo>
                    <a:pt x="1993" y="6183"/>
                  </a:lnTo>
                  <a:lnTo>
                    <a:pt x="3580" y="6183"/>
                  </a:lnTo>
                  <a:lnTo>
                    <a:pt x="4678" y="6143"/>
                  </a:lnTo>
                  <a:lnTo>
                    <a:pt x="5776" y="6102"/>
                  </a:lnTo>
                  <a:lnTo>
                    <a:pt x="6834" y="6021"/>
                  </a:lnTo>
                  <a:lnTo>
                    <a:pt x="7932" y="5939"/>
                  </a:lnTo>
                  <a:lnTo>
                    <a:pt x="8583" y="5817"/>
                  </a:lnTo>
                  <a:lnTo>
                    <a:pt x="8908" y="5736"/>
                  </a:lnTo>
                  <a:lnTo>
                    <a:pt x="9193" y="5614"/>
                  </a:lnTo>
                  <a:lnTo>
                    <a:pt x="9478" y="5451"/>
                  </a:lnTo>
                  <a:lnTo>
                    <a:pt x="9722" y="5288"/>
                  </a:lnTo>
                  <a:lnTo>
                    <a:pt x="9885" y="5044"/>
                  </a:lnTo>
                  <a:lnTo>
                    <a:pt x="9966" y="4760"/>
                  </a:lnTo>
                  <a:lnTo>
                    <a:pt x="10007" y="4556"/>
                  </a:lnTo>
                  <a:lnTo>
                    <a:pt x="10007" y="4353"/>
                  </a:lnTo>
                  <a:lnTo>
                    <a:pt x="9925" y="4150"/>
                  </a:lnTo>
                  <a:lnTo>
                    <a:pt x="9844" y="3987"/>
                  </a:lnTo>
                  <a:lnTo>
                    <a:pt x="9722" y="3783"/>
                  </a:lnTo>
                  <a:lnTo>
                    <a:pt x="9600" y="3661"/>
                  </a:lnTo>
                  <a:lnTo>
                    <a:pt x="9437" y="3539"/>
                  </a:lnTo>
                  <a:lnTo>
                    <a:pt x="9234" y="3417"/>
                  </a:lnTo>
                  <a:lnTo>
                    <a:pt x="9071" y="3377"/>
                  </a:lnTo>
                  <a:lnTo>
                    <a:pt x="8868" y="3336"/>
                  </a:lnTo>
                  <a:lnTo>
                    <a:pt x="8664" y="3295"/>
                  </a:lnTo>
                  <a:lnTo>
                    <a:pt x="8461" y="3336"/>
                  </a:lnTo>
                  <a:lnTo>
                    <a:pt x="8054" y="3417"/>
                  </a:lnTo>
                  <a:lnTo>
                    <a:pt x="7688" y="3621"/>
                  </a:lnTo>
                  <a:lnTo>
                    <a:pt x="7769" y="3458"/>
                  </a:lnTo>
                  <a:lnTo>
                    <a:pt x="7810" y="3336"/>
                  </a:lnTo>
                  <a:lnTo>
                    <a:pt x="7810" y="3011"/>
                  </a:lnTo>
                  <a:lnTo>
                    <a:pt x="7769" y="2726"/>
                  </a:lnTo>
                  <a:lnTo>
                    <a:pt x="7688" y="2563"/>
                  </a:lnTo>
                  <a:lnTo>
                    <a:pt x="7607" y="2441"/>
                  </a:lnTo>
                  <a:lnTo>
                    <a:pt x="7485" y="2360"/>
                  </a:lnTo>
                  <a:lnTo>
                    <a:pt x="7363" y="2278"/>
                  </a:lnTo>
                  <a:lnTo>
                    <a:pt x="7078" y="2156"/>
                  </a:lnTo>
                  <a:lnTo>
                    <a:pt x="6631" y="2156"/>
                  </a:lnTo>
                  <a:lnTo>
                    <a:pt x="6468" y="2197"/>
                  </a:lnTo>
                  <a:lnTo>
                    <a:pt x="6549" y="1912"/>
                  </a:lnTo>
                  <a:lnTo>
                    <a:pt x="6590" y="1628"/>
                  </a:lnTo>
                  <a:lnTo>
                    <a:pt x="6549" y="1302"/>
                  </a:lnTo>
                  <a:lnTo>
                    <a:pt x="6468" y="1017"/>
                  </a:lnTo>
                  <a:lnTo>
                    <a:pt x="6305" y="733"/>
                  </a:lnTo>
                  <a:lnTo>
                    <a:pt x="6102" y="489"/>
                  </a:lnTo>
                  <a:lnTo>
                    <a:pt x="5898" y="285"/>
                  </a:lnTo>
                  <a:lnTo>
                    <a:pt x="5614" y="123"/>
                  </a:lnTo>
                  <a:lnTo>
                    <a:pt x="5329" y="41"/>
                  </a:lnTo>
                  <a:lnTo>
                    <a:pt x="5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1136" y="2177236"/>
              <a:ext cx="476564" cy="301542"/>
            </a:xfrm>
            <a:custGeom>
              <a:rect b="b" l="l" r="r" t="t"/>
              <a:pathLst>
                <a:path extrusionOk="0" h="6590" w="10415">
                  <a:moveTo>
                    <a:pt x="5329" y="407"/>
                  </a:moveTo>
                  <a:lnTo>
                    <a:pt x="5533" y="448"/>
                  </a:lnTo>
                  <a:lnTo>
                    <a:pt x="5736" y="529"/>
                  </a:lnTo>
                  <a:lnTo>
                    <a:pt x="5899" y="610"/>
                  </a:lnTo>
                  <a:lnTo>
                    <a:pt x="6062" y="732"/>
                  </a:lnTo>
                  <a:lnTo>
                    <a:pt x="6224" y="854"/>
                  </a:lnTo>
                  <a:lnTo>
                    <a:pt x="6346" y="1017"/>
                  </a:lnTo>
                  <a:lnTo>
                    <a:pt x="6428" y="1180"/>
                  </a:lnTo>
                  <a:lnTo>
                    <a:pt x="6509" y="1383"/>
                  </a:lnTo>
                  <a:lnTo>
                    <a:pt x="6550" y="1546"/>
                  </a:lnTo>
                  <a:lnTo>
                    <a:pt x="6590" y="1749"/>
                  </a:lnTo>
                  <a:lnTo>
                    <a:pt x="6590" y="1953"/>
                  </a:lnTo>
                  <a:lnTo>
                    <a:pt x="6550" y="2115"/>
                  </a:lnTo>
                  <a:lnTo>
                    <a:pt x="6509" y="2319"/>
                  </a:lnTo>
                  <a:lnTo>
                    <a:pt x="6468" y="2441"/>
                  </a:lnTo>
                  <a:lnTo>
                    <a:pt x="6509" y="2522"/>
                  </a:lnTo>
                  <a:lnTo>
                    <a:pt x="6590" y="2603"/>
                  </a:lnTo>
                  <a:lnTo>
                    <a:pt x="6712" y="2603"/>
                  </a:lnTo>
                  <a:lnTo>
                    <a:pt x="6997" y="2563"/>
                  </a:lnTo>
                  <a:lnTo>
                    <a:pt x="7241" y="2563"/>
                  </a:lnTo>
                  <a:lnTo>
                    <a:pt x="7445" y="2644"/>
                  </a:lnTo>
                  <a:lnTo>
                    <a:pt x="7607" y="2807"/>
                  </a:lnTo>
                  <a:lnTo>
                    <a:pt x="7770" y="2970"/>
                  </a:lnTo>
                  <a:lnTo>
                    <a:pt x="7811" y="3214"/>
                  </a:lnTo>
                  <a:lnTo>
                    <a:pt x="7811" y="3458"/>
                  </a:lnTo>
                  <a:lnTo>
                    <a:pt x="7729" y="3702"/>
                  </a:lnTo>
                  <a:lnTo>
                    <a:pt x="7689" y="3783"/>
                  </a:lnTo>
                  <a:lnTo>
                    <a:pt x="7689" y="3824"/>
                  </a:lnTo>
                  <a:lnTo>
                    <a:pt x="7770" y="3946"/>
                  </a:lnTo>
                  <a:lnTo>
                    <a:pt x="7851" y="3986"/>
                  </a:lnTo>
                  <a:lnTo>
                    <a:pt x="7973" y="3986"/>
                  </a:lnTo>
                  <a:lnTo>
                    <a:pt x="8299" y="3824"/>
                  </a:lnTo>
                  <a:lnTo>
                    <a:pt x="8665" y="3742"/>
                  </a:lnTo>
                  <a:lnTo>
                    <a:pt x="9031" y="3702"/>
                  </a:lnTo>
                  <a:lnTo>
                    <a:pt x="9194" y="3742"/>
                  </a:lnTo>
                  <a:lnTo>
                    <a:pt x="9397" y="3824"/>
                  </a:lnTo>
                  <a:lnTo>
                    <a:pt x="9519" y="3905"/>
                  </a:lnTo>
                  <a:lnTo>
                    <a:pt x="9641" y="3986"/>
                  </a:lnTo>
                  <a:lnTo>
                    <a:pt x="9763" y="4108"/>
                  </a:lnTo>
                  <a:lnTo>
                    <a:pt x="9885" y="4271"/>
                  </a:lnTo>
                  <a:lnTo>
                    <a:pt x="9967" y="4393"/>
                  </a:lnTo>
                  <a:lnTo>
                    <a:pt x="10007" y="4556"/>
                  </a:lnTo>
                  <a:lnTo>
                    <a:pt x="10007" y="4719"/>
                  </a:lnTo>
                  <a:lnTo>
                    <a:pt x="10007" y="4922"/>
                  </a:lnTo>
                  <a:lnTo>
                    <a:pt x="9885" y="5166"/>
                  </a:lnTo>
                  <a:lnTo>
                    <a:pt x="9723" y="5369"/>
                  </a:lnTo>
                  <a:lnTo>
                    <a:pt x="9519" y="5573"/>
                  </a:lnTo>
                  <a:lnTo>
                    <a:pt x="9234" y="5695"/>
                  </a:lnTo>
                  <a:lnTo>
                    <a:pt x="8950" y="5776"/>
                  </a:lnTo>
                  <a:lnTo>
                    <a:pt x="8665" y="5858"/>
                  </a:lnTo>
                  <a:lnTo>
                    <a:pt x="8136" y="5939"/>
                  </a:lnTo>
                  <a:lnTo>
                    <a:pt x="6753" y="6061"/>
                  </a:lnTo>
                  <a:lnTo>
                    <a:pt x="5411" y="6142"/>
                  </a:lnTo>
                  <a:lnTo>
                    <a:pt x="4069" y="6183"/>
                  </a:lnTo>
                  <a:lnTo>
                    <a:pt x="2197" y="6183"/>
                  </a:lnTo>
                  <a:lnTo>
                    <a:pt x="1669" y="6102"/>
                  </a:lnTo>
                  <a:lnTo>
                    <a:pt x="1384" y="6020"/>
                  </a:lnTo>
                  <a:lnTo>
                    <a:pt x="1181" y="5939"/>
                  </a:lnTo>
                  <a:lnTo>
                    <a:pt x="936" y="5817"/>
                  </a:lnTo>
                  <a:lnTo>
                    <a:pt x="733" y="5654"/>
                  </a:lnTo>
                  <a:lnTo>
                    <a:pt x="611" y="5451"/>
                  </a:lnTo>
                  <a:lnTo>
                    <a:pt x="489" y="5247"/>
                  </a:lnTo>
                  <a:lnTo>
                    <a:pt x="408" y="5003"/>
                  </a:lnTo>
                  <a:lnTo>
                    <a:pt x="367" y="4800"/>
                  </a:lnTo>
                  <a:lnTo>
                    <a:pt x="367" y="4556"/>
                  </a:lnTo>
                  <a:lnTo>
                    <a:pt x="408" y="4312"/>
                  </a:lnTo>
                  <a:lnTo>
                    <a:pt x="489" y="4068"/>
                  </a:lnTo>
                  <a:lnTo>
                    <a:pt x="570" y="3864"/>
                  </a:lnTo>
                  <a:lnTo>
                    <a:pt x="733" y="3580"/>
                  </a:lnTo>
                  <a:lnTo>
                    <a:pt x="977" y="3376"/>
                  </a:lnTo>
                  <a:lnTo>
                    <a:pt x="1262" y="3214"/>
                  </a:lnTo>
                  <a:lnTo>
                    <a:pt x="1547" y="3132"/>
                  </a:lnTo>
                  <a:lnTo>
                    <a:pt x="1872" y="3092"/>
                  </a:lnTo>
                  <a:lnTo>
                    <a:pt x="2197" y="3132"/>
                  </a:lnTo>
                  <a:lnTo>
                    <a:pt x="2482" y="3214"/>
                  </a:lnTo>
                  <a:lnTo>
                    <a:pt x="2767" y="3376"/>
                  </a:lnTo>
                  <a:lnTo>
                    <a:pt x="2889" y="3417"/>
                  </a:lnTo>
                  <a:lnTo>
                    <a:pt x="2970" y="3376"/>
                  </a:lnTo>
                  <a:lnTo>
                    <a:pt x="3052" y="3295"/>
                  </a:lnTo>
                  <a:lnTo>
                    <a:pt x="3092" y="3214"/>
                  </a:lnTo>
                  <a:lnTo>
                    <a:pt x="3052" y="2766"/>
                  </a:lnTo>
                  <a:lnTo>
                    <a:pt x="3092" y="2319"/>
                  </a:lnTo>
                  <a:lnTo>
                    <a:pt x="3214" y="1871"/>
                  </a:lnTo>
                  <a:lnTo>
                    <a:pt x="3377" y="1465"/>
                  </a:lnTo>
                  <a:lnTo>
                    <a:pt x="3621" y="1098"/>
                  </a:lnTo>
                  <a:lnTo>
                    <a:pt x="3906" y="814"/>
                  </a:lnTo>
                  <a:lnTo>
                    <a:pt x="4109" y="692"/>
                  </a:lnTo>
                  <a:lnTo>
                    <a:pt x="4272" y="570"/>
                  </a:lnTo>
                  <a:lnTo>
                    <a:pt x="4516" y="488"/>
                  </a:lnTo>
                  <a:lnTo>
                    <a:pt x="4719" y="407"/>
                  </a:lnTo>
                  <a:close/>
                  <a:moveTo>
                    <a:pt x="4882" y="0"/>
                  </a:moveTo>
                  <a:lnTo>
                    <a:pt x="4597" y="41"/>
                  </a:lnTo>
                  <a:lnTo>
                    <a:pt x="4353" y="122"/>
                  </a:lnTo>
                  <a:lnTo>
                    <a:pt x="4069" y="244"/>
                  </a:lnTo>
                  <a:lnTo>
                    <a:pt x="3865" y="366"/>
                  </a:lnTo>
                  <a:lnTo>
                    <a:pt x="3621" y="529"/>
                  </a:lnTo>
                  <a:lnTo>
                    <a:pt x="3458" y="692"/>
                  </a:lnTo>
                  <a:lnTo>
                    <a:pt x="3296" y="895"/>
                  </a:lnTo>
                  <a:lnTo>
                    <a:pt x="3133" y="1098"/>
                  </a:lnTo>
                  <a:lnTo>
                    <a:pt x="3011" y="1342"/>
                  </a:lnTo>
                  <a:lnTo>
                    <a:pt x="2889" y="1587"/>
                  </a:lnTo>
                  <a:lnTo>
                    <a:pt x="2726" y="2115"/>
                  </a:lnTo>
                  <a:lnTo>
                    <a:pt x="2645" y="2644"/>
                  </a:lnTo>
                  <a:lnTo>
                    <a:pt x="2662" y="2878"/>
                  </a:lnTo>
                  <a:lnTo>
                    <a:pt x="2662" y="2878"/>
                  </a:lnTo>
                  <a:lnTo>
                    <a:pt x="2401" y="2766"/>
                  </a:lnTo>
                  <a:lnTo>
                    <a:pt x="2075" y="2685"/>
                  </a:lnTo>
                  <a:lnTo>
                    <a:pt x="1750" y="2685"/>
                  </a:lnTo>
                  <a:lnTo>
                    <a:pt x="1465" y="2725"/>
                  </a:lnTo>
                  <a:lnTo>
                    <a:pt x="1140" y="2847"/>
                  </a:lnTo>
                  <a:lnTo>
                    <a:pt x="855" y="2970"/>
                  </a:lnTo>
                  <a:lnTo>
                    <a:pt x="611" y="3173"/>
                  </a:lnTo>
                  <a:lnTo>
                    <a:pt x="408" y="3376"/>
                  </a:lnTo>
                  <a:lnTo>
                    <a:pt x="245" y="3580"/>
                  </a:lnTo>
                  <a:lnTo>
                    <a:pt x="123" y="3824"/>
                  </a:lnTo>
                  <a:lnTo>
                    <a:pt x="42" y="4068"/>
                  </a:lnTo>
                  <a:lnTo>
                    <a:pt x="1" y="4353"/>
                  </a:lnTo>
                  <a:lnTo>
                    <a:pt x="1" y="4637"/>
                  </a:lnTo>
                  <a:lnTo>
                    <a:pt x="1" y="4881"/>
                  </a:lnTo>
                  <a:lnTo>
                    <a:pt x="42" y="5166"/>
                  </a:lnTo>
                  <a:lnTo>
                    <a:pt x="164" y="5451"/>
                  </a:lnTo>
                  <a:lnTo>
                    <a:pt x="286" y="5695"/>
                  </a:lnTo>
                  <a:lnTo>
                    <a:pt x="448" y="5939"/>
                  </a:lnTo>
                  <a:lnTo>
                    <a:pt x="692" y="6102"/>
                  </a:lnTo>
                  <a:lnTo>
                    <a:pt x="896" y="6264"/>
                  </a:lnTo>
                  <a:lnTo>
                    <a:pt x="1181" y="6346"/>
                  </a:lnTo>
                  <a:lnTo>
                    <a:pt x="1425" y="6468"/>
                  </a:lnTo>
                  <a:lnTo>
                    <a:pt x="1709" y="6508"/>
                  </a:lnTo>
                  <a:lnTo>
                    <a:pt x="2319" y="6590"/>
                  </a:lnTo>
                  <a:lnTo>
                    <a:pt x="4109" y="6590"/>
                  </a:lnTo>
                  <a:lnTo>
                    <a:pt x="6102" y="6508"/>
                  </a:lnTo>
                  <a:lnTo>
                    <a:pt x="8136" y="6346"/>
                  </a:lnTo>
                  <a:lnTo>
                    <a:pt x="8502" y="6305"/>
                  </a:lnTo>
                  <a:lnTo>
                    <a:pt x="8868" y="6224"/>
                  </a:lnTo>
                  <a:lnTo>
                    <a:pt x="9234" y="6102"/>
                  </a:lnTo>
                  <a:lnTo>
                    <a:pt x="9600" y="5939"/>
                  </a:lnTo>
                  <a:lnTo>
                    <a:pt x="9926" y="5735"/>
                  </a:lnTo>
                  <a:lnTo>
                    <a:pt x="10048" y="5613"/>
                  </a:lnTo>
                  <a:lnTo>
                    <a:pt x="10170" y="5451"/>
                  </a:lnTo>
                  <a:lnTo>
                    <a:pt x="10292" y="5329"/>
                  </a:lnTo>
                  <a:lnTo>
                    <a:pt x="10333" y="5125"/>
                  </a:lnTo>
                  <a:lnTo>
                    <a:pt x="10414" y="4963"/>
                  </a:lnTo>
                  <a:lnTo>
                    <a:pt x="10414" y="4759"/>
                  </a:lnTo>
                  <a:lnTo>
                    <a:pt x="10414" y="4556"/>
                  </a:lnTo>
                  <a:lnTo>
                    <a:pt x="10333" y="4353"/>
                  </a:lnTo>
                  <a:lnTo>
                    <a:pt x="10292" y="4149"/>
                  </a:lnTo>
                  <a:lnTo>
                    <a:pt x="10170" y="3986"/>
                  </a:lnTo>
                  <a:lnTo>
                    <a:pt x="10048" y="3824"/>
                  </a:lnTo>
                  <a:lnTo>
                    <a:pt x="9885" y="3661"/>
                  </a:lnTo>
                  <a:lnTo>
                    <a:pt x="9723" y="3539"/>
                  </a:lnTo>
                  <a:lnTo>
                    <a:pt x="9560" y="3458"/>
                  </a:lnTo>
                  <a:lnTo>
                    <a:pt x="9356" y="3376"/>
                  </a:lnTo>
                  <a:lnTo>
                    <a:pt x="9112" y="3336"/>
                  </a:lnTo>
                  <a:lnTo>
                    <a:pt x="8868" y="3295"/>
                  </a:lnTo>
                  <a:lnTo>
                    <a:pt x="8665" y="3336"/>
                  </a:lnTo>
                  <a:lnTo>
                    <a:pt x="8421" y="3376"/>
                  </a:lnTo>
                  <a:lnTo>
                    <a:pt x="8218" y="3417"/>
                  </a:lnTo>
                  <a:lnTo>
                    <a:pt x="8209" y="3421"/>
                  </a:lnTo>
                  <a:lnTo>
                    <a:pt x="8218" y="3376"/>
                  </a:lnTo>
                  <a:lnTo>
                    <a:pt x="8218" y="3173"/>
                  </a:lnTo>
                  <a:lnTo>
                    <a:pt x="8177" y="3010"/>
                  </a:lnTo>
                  <a:lnTo>
                    <a:pt x="8136" y="2847"/>
                  </a:lnTo>
                  <a:lnTo>
                    <a:pt x="8055" y="2685"/>
                  </a:lnTo>
                  <a:lnTo>
                    <a:pt x="7933" y="2522"/>
                  </a:lnTo>
                  <a:lnTo>
                    <a:pt x="7811" y="2400"/>
                  </a:lnTo>
                  <a:lnTo>
                    <a:pt x="7648" y="2278"/>
                  </a:lnTo>
                  <a:lnTo>
                    <a:pt x="7485" y="2237"/>
                  </a:lnTo>
                  <a:lnTo>
                    <a:pt x="7323" y="2156"/>
                  </a:lnTo>
                  <a:lnTo>
                    <a:pt x="6940" y="2156"/>
                  </a:lnTo>
                  <a:lnTo>
                    <a:pt x="6957" y="2075"/>
                  </a:lnTo>
                  <a:lnTo>
                    <a:pt x="6997" y="1831"/>
                  </a:lnTo>
                  <a:lnTo>
                    <a:pt x="6957" y="1587"/>
                  </a:lnTo>
                  <a:lnTo>
                    <a:pt x="6916" y="1342"/>
                  </a:lnTo>
                  <a:lnTo>
                    <a:pt x="6835" y="1139"/>
                  </a:lnTo>
                  <a:lnTo>
                    <a:pt x="6753" y="936"/>
                  </a:lnTo>
                  <a:lnTo>
                    <a:pt x="6590" y="732"/>
                  </a:lnTo>
                  <a:lnTo>
                    <a:pt x="6428" y="529"/>
                  </a:lnTo>
                  <a:lnTo>
                    <a:pt x="6265" y="366"/>
                  </a:lnTo>
                  <a:lnTo>
                    <a:pt x="6062" y="244"/>
                  </a:lnTo>
                  <a:lnTo>
                    <a:pt x="5858" y="122"/>
                  </a:lnTo>
                  <a:lnTo>
                    <a:pt x="5614" y="41"/>
                  </a:lnTo>
                  <a:lnTo>
                    <a:pt x="5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10800000">
            <a:off x="7879939" y="4171104"/>
            <a:ext cx="1566947" cy="1148322"/>
            <a:chOff x="238125" y="896375"/>
            <a:chExt cx="635575" cy="465775"/>
          </a:xfrm>
        </p:grpSpPr>
        <p:sp>
          <p:nvSpPr>
            <p:cNvPr id="54" name="Google Shape;54;p2"/>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2"/>
          <p:cNvSpPr/>
          <p:nvPr/>
        </p:nvSpPr>
        <p:spPr>
          <a:xfrm>
            <a:off x="444778"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581987" y="4739780"/>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542479" y="5233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2"/>
          <p:cNvGrpSpPr/>
          <p:nvPr/>
        </p:nvGrpSpPr>
        <p:grpSpPr>
          <a:xfrm>
            <a:off x="4563981" y="3034877"/>
            <a:ext cx="307124" cy="305294"/>
            <a:chOff x="1026043" y="1162815"/>
            <a:chExt cx="307124" cy="305294"/>
          </a:xfrm>
        </p:grpSpPr>
        <p:sp>
          <p:nvSpPr>
            <p:cNvPr id="63" name="Google Shape;63;p2"/>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8" name="Shape 348"/>
        <p:cNvGrpSpPr/>
        <p:nvPr/>
      </p:nvGrpSpPr>
      <p:grpSpPr>
        <a:xfrm>
          <a:off x="0" y="0"/>
          <a:ext cx="0" cy="0"/>
          <a:chOff x="0" y="0"/>
          <a:chExt cx="0" cy="0"/>
        </a:xfrm>
      </p:grpSpPr>
      <p:sp>
        <p:nvSpPr>
          <p:cNvPr id="349" name="Google Shape;349;p11"/>
          <p:cNvSpPr txBox="1"/>
          <p:nvPr>
            <p:ph hasCustomPrompt="1" type="title"/>
          </p:nvPr>
        </p:nvSpPr>
        <p:spPr>
          <a:xfrm>
            <a:off x="1284000" y="10825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0" name="Google Shape;350;p11"/>
          <p:cNvSpPr txBox="1"/>
          <p:nvPr>
            <p:ph idx="1" type="subTitle"/>
          </p:nvPr>
        </p:nvSpPr>
        <p:spPr>
          <a:xfrm>
            <a:off x="1284000" y="34876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51" name="Google Shape;351;p11"/>
          <p:cNvSpPr/>
          <p:nvPr/>
        </p:nvSpPr>
        <p:spPr>
          <a:xfrm>
            <a:off x="-2217921" y="-176611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8423989" y="22481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1"/>
          <p:cNvGrpSpPr/>
          <p:nvPr/>
        </p:nvGrpSpPr>
        <p:grpSpPr>
          <a:xfrm rot="-5400000">
            <a:off x="-1004624" y="-1403142"/>
            <a:ext cx="1915490" cy="2459786"/>
            <a:chOff x="2659350" y="1746500"/>
            <a:chExt cx="379350" cy="487125"/>
          </a:xfrm>
        </p:grpSpPr>
        <p:sp>
          <p:nvSpPr>
            <p:cNvPr id="357" name="Google Shape;357;p1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1"/>
          <p:cNvSpPr/>
          <p:nvPr/>
        </p:nvSpPr>
        <p:spPr>
          <a:xfrm>
            <a:off x="3733196" y="44278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1"/>
          <p:cNvGrpSpPr/>
          <p:nvPr/>
        </p:nvGrpSpPr>
        <p:grpSpPr>
          <a:xfrm>
            <a:off x="7693887" y="3395809"/>
            <a:ext cx="2408503" cy="2408503"/>
            <a:chOff x="7349044" y="3624409"/>
            <a:chExt cx="2408503" cy="2408503"/>
          </a:xfrm>
        </p:grpSpPr>
        <p:sp>
          <p:nvSpPr>
            <p:cNvPr id="362" name="Google Shape;362;p11"/>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1"/>
          <p:cNvGrpSpPr/>
          <p:nvPr/>
        </p:nvGrpSpPr>
        <p:grpSpPr>
          <a:xfrm>
            <a:off x="7441561" y="724677"/>
            <a:ext cx="307124" cy="305294"/>
            <a:chOff x="1026043" y="1162815"/>
            <a:chExt cx="307124" cy="305294"/>
          </a:xfrm>
        </p:grpSpPr>
        <p:sp>
          <p:nvSpPr>
            <p:cNvPr id="367" name="Google Shape;367;p1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11"/>
          <p:cNvGrpSpPr/>
          <p:nvPr/>
        </p:nvGrpSpPr>
        <p:grpSpPr>
          <a:xfrm>
            <a:off x="974991" y="3806300"/>
            <a:ext cx="309000" cy="305294"/>
            <a:chOff x="8360310" y="1124637"/>
            <a:chExt cx="309000" cy="305294"/>
          </a:xfrm>
        </p:grpSpPr>
        <p:sp>
          <p:nvSpPr>
            <p:cNvPr id="376" name="Google Shape;376;p11"/>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1"/>
          <p:cNvSpPr/>
          <p:nvPr/>
        </p:nvSpPr>
        <p:spPr>
          <a:xfrm>
            <a:off x="4490941" y="4773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5563790" y="42100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7" name="Shape 3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8" name="Shape 388"/>
        <p:cNvGrpSpPr/>
        <p:nvPr/>
      </p:nvGrpSpPr>
      <p:grpSpPr>
        <a:xfrm>
          <a:off x="0" y="0"/>
          <a:ext cx="0" cy="0"/>
          <a:chOff x="0" y="0"/>
          <a:chExt cx="0" cy="0"/>
        </a:xfrm>
      </p:grpSpPr>
      <p:sp>
        <p:nvSpPr>
          <p:cNvPr id="389" name="Google Shape;389;p13"/>
          <p:cNvSpPr txBox="1"/>
          <p:nvPr>
            <p:ph type="title"/>
          </p:nvPr>
        </p:nvSpPr>
        <p:spPr>
          <a:xfrm>
            <a:off x="1927125" y="1442375"/>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0" name="Google Shape;390;p13"/>
          <p:cNvSpPr txBox="1"/>
          <p:nvPr>
            <p:ph idx="1" type="subTitle"/>
          </p:nvPr>
        </p:nvSpPr>
        <p:spPr>
          <a:xfrm>
            <a:off x="1927125" y="1970069"/>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13"/>
          <p:cNvSpPr txBox="1"/>
          <p:nvPr>
            <p:ph idx="2" type="title"/>
          </p:nvPr>
        </p:nvSpPr>
        <p:spPr>
          <a:xfrm>
            <a:off x="5780475" y="1442375"/>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13"/>
          <p:cNvSpPr txBox="1"/>
          <p:nvPr>
            <p:ph idx="3" type="subTitle"/>
          </p:nvPr>
        </p:nvSpPr>
        <p:spPr>
          <a:xfrm>
            <a:off x="5780477" y="1970069"/>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13"/>
          <p:cNvSpPr txBox="1"/>
          <p:nvPr>
            <p:ph idx="4" type="title"/>
          </p:nvPr>
        </p:nvSpPr>
        <p:spPr>
          <a:xfrm>
            <a:off x="1927125" y="3074271"/>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4" name="Google Shape;394;p13"/>
          <p:cNvSpPr txBox="1"/>
          <p:nvPr>
            <p:ph idx="5" type="subTitle"/>
          </p:nvPr>
        </p:nvSpPr>
        <p:spPr>
          <a:xfrm>
            <a:off x="1927125" y="3601976"/>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13"/>
          <p:cNvSpPr txBox="1"/>
          <p:nvPr>
            <p:ph idx="6" type="title"/>
          </p:nvPr>
        </p:nvSpPr>
        <p:spPr>
          <a:xfrm>
            <a:off x="5780475" y="3074271"/>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6" name="Google Shape;396;p13"/>
          <p:cNvSpPr txBox="1"/>
          <p:nvPr>
            <p:ph idx="7" type="subTitle"/>
          </p:nvPr>
        </p:nvSpPr>
        <p:spPr>
          <a:xfrm>
            <a:off x="5780477" y="3601976"/>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13"/>
          <p:cNvSpPr txBox="1"/>
          <p:nvPr>
            <p:ph hasCustomPrompt="1" idx="8" type="title"/>
          </p:nvPr>
        </p:nvSpPr>
        <p:spPr>
          <a:xfrm>
            <a:off x="878925" y="15212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8" name="Google Shape;398;p13"/>
          <p:cNvSpPr txBox="1"/>
          <p:nvPr>
            <p:ph hasCustomPrompt="1" idx="9" type="title"/>
          </p:nvPr>
        </p:nvSpPr>
        <p:spPr>
          <a:xfrm>
            <a:off x="878925" y="31531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9" name="Google Shape;399;p13"/>
          <p:cNvSpPr txBox="1"/>
          <p:nvPr>
            <p:ph hasCustomPrompt="1" idx="13" type="title"/>
          </p:nvPr>
        </p:nvSpPr>
        <p:spPr>
          <a:xfrm>
            <a:off x="4732275" y="15212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0" name="Google Shape;400;p13"/>
          <p:cNvSpPr txBox="1"/>
          <p:nvPr>
            <p:ph hasCustomPrompt="1" idx="14" type="title"/>
          </p:nvPr>
        </p:nvSpPr>
        <p:spPr>
          <a:xfrm>
            <a:off x="4732275" y="31531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1" name="Google Shape;40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02" name="Google Shape;402;p13"/>
          <p:cNvSpPr/>
          <p:nvPr/>
        </p:nvSpPr>
        <p:spPr>
          <a:xfrm>
            <a:off x="8649796" y="21557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3"/>
          <p:cNvGrpSpPr/>
          <p:nvPr/>
        </p:nvGrpSpPr>
        <p:grpSpPr>
          <a:xfrm>
            <a:off x="353535" y="4510712"/>
            <a:ext cx="309000" cy="305294"/>
            <a:chOff x="8360310" y="1124637"/>
            <a:chExt cx="309000" cy="305294"/>
          </a:xfrm>
        </p:grpSpPr>
        <p:sp>
          <p:nvSpPr>
            <p:cNvPr id="404" name="Google Shape;404;p13"/>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3"/>
          <p:cNvGrpSpPr/>
          <p:nvPr/>
        </p:nvGrpSpPr>
        <p:grpSpPr>
          <a:xfrm>
            <a:off x="1272319" y="559784"/>
            <a:ext cx="474643" cy="301588"/>
            <a:chOff x="7593894" y="395296"/>
            <a:chExt cx="474643" cy="301588"/>
          </a:xfrm>
        </p:grpSpPr>
        <p:sp>
          <p:nvSpPr>
            <p:cNvPr id="413" name="Google Shape;413;p13"/>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13"/>
          <p:cNvGrpSpPr/>
          <p:nvPr/>
        </p:nvGrpSpPr>
        <p:grpSpPr>
          <a:xfrm>
            <a:off x="8341181" y="4513505"/>
            <a:ext cx="474643" cy="299712"/>
            <a:chOff x="7729218" y="1694205"/>
            <a:chExt cx="474643" cy="299712"/>
          </a:xfrm>
        </p:grpSpPr>
        <p:sp>
          <p:nvSpPr>
            <p:cNvPr id="416" name="Google Shape;416;p1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3"/>
          <p:cNvSpPr/>
          <p:nvPr/>
        </p:nvSpPr>
        <p:spPr>
          <a:xfrm>
            <a:off x="749395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3"/>
          <p:cNvGrpSpPr/>
          <p:nvPr/>
        </p:nvGrpSpPr>
        <p:grpSpPr>
          <a:xfrm>
            <a:off x="-421852" y="-181433"/>
            <a:ext cx="1985536" cy="1455081"/>
            <a:chOff x="238125" y="896375"/>
            <a:chExt cx="635575" cy="465775"/>
          </a:xfrm>
        </p:grpSpPr>
        <p:sp>
          <p:nvSpPr>
            <p:cNvPr id="420" name="Google Shape;420;p13"/>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3"/>
          <p:cNvGrpSpPr/>
          <p:nvPr/>
        </p:nvGrpSpPr>
        <p:grpSpPr>
          <a:xfrm>
            <a:off x="8151930" y="-741100"/>
            <a:ext cx="1340699" cy="1721646"/>
            <a:chOff x="2659350" y="1746500"/>
            <a:chExt cx="379350" cy="487125"/>
          </a:xfrm>
        </p:grpSpPr>
        <p:sp>
          <p:nvSpPr>
            <p:cNvPr id="426" name="Google Shape;426;p1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3"/>
          <p:cNvSpPr/>
          <p:nvPr/>
        </p:nvSpPr>
        <p:spPr>
          <a:xfrm>
            <a:off x="192328" y="17283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8779428" y="35748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353529" y="38680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4349721" y="46176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6850353" y="47721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2463266" y="47394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5" name="Shape 435"/>
        <p:cNvGrpSpPr/>
        <p:nvPr/>
      </p:nvGrpSpPr>
      <p:grpSpPr>
        <a:xfrm>
          <a:off x="0" y="0"/>
          <a:ext cx="0" cy="0"/>
          <a:chOff x="0" y="0"/>
          <a:chExt cx="0" cy="0"/>
        </a:xfrm>
      </p:grpSpPr>
      <p:sp>
        <p:nvSpPr>
          <p:cNvPr id="436" name="Google Shape;436;p14"/>
          <p:cNvSpPr txBox="1"/>
          <p:nvPr>
            <p:ph type="title"/>
          </p:nvPr>
        </p:nvSpPr>
        <p:spPr>
          <a:xfrm>
            <a:off x="2391900" y="32590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7" name="Google Shape;437;p14"/>
          <p:cNvSpPr txBox="1"/>
          <p:nvPr>
            <p:ph idx="1" type="subTitle"/>
          </p:nvPr>
        </p:nvSpPr>
        <p:spPr>
          <a:xfrm>
            <a:off x="1866525" y="1343450"/>
            <a:ext cx="5411100" cy="183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14"/>
          <p:cNvSpPr/>
          <p:nvPr/>
        </p:nvSpPr>
        <p:spPr>
          <a:xfrm flipH="1">
            <a:off x="7278850" y="441738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flipH="1">
            <a:off x="-2842213" y="-431438"/>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14"/>
          <p:cNvGrpSpPr/>
          <p:nvPr/>
        </p:nvGrpSpPr>
        <p:grpSpPr>
          <a:xfrm flipH="1">
            <a:off x="1477141" y="3821115"/>
            <a:ext cx="307124" cy="305294"/>
            <a:chOff x="1026043" y="1162815"/>
            <a:chExt cx="307124" cy="305294"/>
          </a:xfrm>
        </p:grpSpPr>
        <p:sp>
          <p:nvSpPr>
            <p:cNvPr id="441" name="Google Shape;441;p1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14"/>
          <p:cNvGrpSpPr/>
          <p:nvPr/>
        </p:nvGrpSpPr>
        <p:grpSpPr>
          <a:xfrm flipH="1">
            <a:off x="619460" y="3008242"/>
            <a:ext cx="474643" cy="299712"/>
            <a:chOff x="7729218" y="1694205"/>
            <a:chExt cx="474643" cy="299712"/>
          </a:xfrm>
        </p:grpSpPr>
        <p:sp>
          <p:nvSpPr>
            <p:cNvPr id="450" name="Google Shape;450;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14"/>
          <p:cNvSpPr/>
          <p:nvPr/>
        </p:nvSpPr>
        <p:spPr>
          <a:xfrm flipH="1">
            <a:off x="7610581" y="34001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14"/>
          <p:cNvGrpSpPr/>
          <p:nvPr/>
        </p:nvGrpSpPr>
        <p:grpSpPr>
          <a:xfrm flipH="1" rot="10800000">
            <a:off x="-459595" y="3821122"/>
            <a:ext cx="2299701" cy="1685267"/>
            <a:chOff x="238125" y="896375"/>
            <a:chExt cx="635575" cy="465775"/>
          </a:xfrm>
        </p:grpSpPr>
        <p:sp>
          <p:nvSpPr>
            <p:cNvPr id="454" name="Google Shape;454;p14"/>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14"/>
          <p:cNvGrpSpPr/>
          <p:nvPr/>
        </p:nvGrpSpPr>
        <p:grpSpPr>
          <a:xfrm rot="1707809">
            <a:off x="8436837" y="-622355"/>
            <a:ext cx="1340703" cy="1721669"/>
            <a:chOff x="2659350" y="1746500"/>
            <a:chExt cx="379350" cy="487125"/>
          </a:xfrm>
        </p:grpSpPr>
        <p:sp>
          <p:nvSpPr>
            <p:cNvPr id="460" name="Google Shape;460;p1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4"/>
          <p:cNvGrpSpPr/>
          <p:nvPr/>
        </p:nvGrpSpPr>
        <p:grpSpPr>
          <a:xfrm flipH="1">
            <a:off x="5387835" y="576667"/>
            <a:ext cx="474643" cy="299712"/>
            <a:chOff x="7729218" y="1694205"/>
            <a:chExt cx="474643" cy="299712"/>
          </a:xfrm>
        </p:grpSpPr>
        <p:sp>
          <p:nvSpPr>
            <p:cNvPr id="464" name="Google Shape;464;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14"/>
          <p:cNvSpPr/>
          <p:nvPr/>
        </p:nvSpPr>
        <p:spPr>
          <a:xfrm flipH="1">
            <a:off x="8653657" y="35239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flipH="1">
            <a:off x="1754389" y="1956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flipH="1">
            <a:off x="7524926" y="576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flipH="1">
            <a:off x="533738" y="20388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flipH="1">
            <a:off x="4718006" y="451205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flipH="1">
            <a:off x="2839281" y="5748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4"/>
          <p:cNvGrpSpPr/>
          <p:nvPr/>
        </p:nvGrpSpPr>
        <p:grpSpPr>
          <a:xfrm flipH="1">
            <a:off x="7949360" y="2354292"/>
            <a:ext cx="474643" cy="299712"/>
            <a:chOff x="7729218" y="1694205"/>
            <a:chExt cx="474643" cy="299712"/>
          </a:xfrm>
        </p:grpSpPr>
        <p:sp>
          <p:nvSpPr>
            <p:cNvPr id="473" name="Google Shape;473;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4"/>
          <p:cNvSpPr/>
          <p:nvPr/>
        </p:nvSpPr>
        <p:spPr>
          <a:xfrm flipH="1">
            <a:off x="6557226" y="43317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flipH="1">
            <a:off x="2948126"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flipH="1">
            <a:off x="4126888" y="6299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478" name="Shape 478"/>
        <p:cNvGrpSpPr/>
        <p:nvPr/>
      </p:nvGrpSpPr>
      <p:grpSpPr>
        <a:xfrm>
          <a:off x="0" y="0"/>
          <a:ext cx="0" cy="0"/>
          <a:chOff x="0" y="0"/>
          <a:chExt cx="0" cy="0"/>
        </a:xfrm>
      </p:grpSpPr>
      <p:sp>
        <p:nvSpPr>
          <p:cNvPr id="479" name="Google Shape;479;p15"/>
          <p:cNvSpPr txBox="1"/>
          <p:nvPr>
            <p:ph type="title"/>
          </p:nvPr>
        </p:nvSpPr>
        <p:spPr>
          <a:xfrm>
            <a:off x="1991650" y="1223250"/>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sz="10000">
                <a:solidFill>
                  <a:schemeClr val="l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80" name="Google Shape;480;p15"/>
          <p:cNvSpPr txBox="1"/>
          <p:nvPr>
            <p:ph idx="1" type="subTitle"/>
          </p:nvPr>
        </p:nvSpPr>
        <p:spPr>
          <a:xfrm>
            <a:off x="2009650" y="31879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1" name="Google Shape;481;p15"/>
          <p:cNvSpPr/>
          <p:nvPr/>
        </p:nvSpPr>
        <p:spPr>
          <a:xfrm>
            <a:off x="-1108350" y="41787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7464025" y="-11568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15"/>
          <p:cNvGrpSpPr/>
          <p:nvPr/>
        </p:nvGrpSpPr>
        <p:grpSpPr>
          <a:xfrm>
            <a:off x="7371481" y="1494790"/>
            <a:ext cx="307124" cy="305294"/>
            <a:chOff x="1026043" y="1162815"/>
            <a:chExt cx="307124" cy="305294"/>
          </a:xfrm>
        </p:grpSpPr>
        <p:sp>
          <p:nvSpPr>
            <p:cNvPr id="484" name="Google Shape;484;p1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5"/>
          <p:cNvGrpSpPr/>
          <p:nvPr/>
        </p:nvGrpSpPr>
        <p:grpSpPr>
          <a:xfrm>
            <a:off x="4025218" y="4363642"/>
            <a:ext cx="474643" cy="299712"/>
            <a:chOff x="7729218" y="1694205"/>
            <a:chExt cx="474643" cy="299712"/>
          </a:xfrm>
        </p:grpSpPr>
        <p:sp>
          <p:nvSpPr>
            <p:cNvPr id="493" name="Google Shape;493;p1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5"/>
          <p:cNvSpPr/>
          <p:nvPr/>
        </p:nvSpPr>
        <p:spPr>
          <a:xfrm>
            <a:off x="833397"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15"/>
          <p:cNvGrpSpPr/>
          <p:nvPr/>
        </p:nvGrpSpPr>
        <p:grpSpPr>
          <a:xfrm rot="10800000">
            <a:off x="7371465" y="3831622"/>
            <a:ext cx="2299701" cy="1685267"/>
            <a:chOff x="238125" y="896375"/>
            <a:chExt cx="635575" cy="465775"/>
          </a:xfrm>
        </p:grpSpPr>
        <p:sp>
          <p:nvSpPr>
            <p:cNvPr id="497" name="Google Shape;497;p15"/>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5"/>
          <p:cNvGrpSpPr/>
          <p:nvPr/>
        </p:nvGrpSpPr>
        <p:grpSpPr>
          <a:xfrm flipH="1" rot="-1707809">
            <a:off x="-612370" y="-270768"/>
            <a:ext cx="1340703" cy="1721669"/>
            <a:chOff x="2659350" y="1746500"/>
            <a:chExt cx="379350" cy="487125"/>
          </a:xfrm>
        </p:grpSpPr>
        <p:sp>
          <p:nvSpPr>
            <p:cNvPr id="503" name="Google Shape;503;p1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5"/>
          <p:cNvGrpSpPr/>
          <p:nvPr/>
        </p:nvGrpSpPr>
        <p:grpSpPr>
          <a:xfrm>
            <a:off x="1320893" y="1409142"/>
            <a:ext cx="474643" cy="299712"/>
            <a:chOff x="7729218" y="1694205"/>
            <a:chExt cx="474643" cy="299712"/>
          </a:xfrm>
        </p:grpSpPr>
        <p:sp>
          <p:nvSpPr>
            <p:cNvPr id="507" name="Google Shape;507;p1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5"/>
          <p:cNvSpPr/>
          <p:nvPr/>
        </p:nvSpPr>
        <p:spPr>
          <a:xfrm>
            <a:off x="567296" y="28452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7371487" y="43636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8659703" y="18000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681400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5461497" y="5716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7824747" y="33064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3053403" y="68048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518" name="Shape 518"/>
        <p:cNvGrpSpPr/>
        <p:nvPr/>
      </p:nvGrpSpPr>
      <p:grpSpPr>
        <a:xfrm>
          <a:off x="0" y="0"/>
          <a:ext cx="0" cy="0"/>
          <a:chOff x="0" y="0"/>
          <a:chExt cx="0" cy="0"/>
        </a:xfrm>
      </p:grpSpPr>
      <p:sp>
        <p:nvSpPr>
          <p:cNvPr id="519" name="Google Shape;51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20" name="Google Shape;520;p16"/>
          <p:cNvSpPr txBox="1"/>
          <p:nvPr>
            <p:ph idx="1" type="body"/>
          </p:nvPr>
        </p:nvSpPr>
        <p:spPr>
          <a:xfrm>
            <a:off x="720000" y="1215750"/>
            <a:ext cx="6317100" cy="65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lnSpc>
                <a:spcPct val="115000"/>
              </a:lnSpc>
              <a:spcBef>
                <a:spcPts val="1600"/>
              </a:spcBef>
              <a:spcAft>
                <a:spcPts val="0"/>
              </a:spcAft>
              <a:buSzPts val="1400"/>
              <a:buFont typeface="Arial"/>
              <a:buChar char="○"/>
              <a:defRPr>
                <a:solidFill>
                  <a:srgbClr val="434343"/>
                </a:solidFill>
              </a:defRPr>
            </a:lvl2pPr>
            <a:lvl3pPr indent="-317500" lvl="2" marL="1371600" rtl="0">
              <a:lnSpc>
                <a:spcPct val="115000"/>
              </a:lnSpc>
              <a:spcBef>
                <a:spcPts val="1600"/>
              </a:spcBef>
              <a:spcAft>
                <a:spcPts val="0"/>
              </a:spcAft>
              <a:buSzPts val="1400"/>
              <a:buFont typeface="Arial"/>
              <a:buChar char="■"/>
              <a:defRPr>
                <a:solidFill>
                  <a:srgbClr val="434343"/>
                </a:solidFill>
              </a:defRPr>
            </a:lvl3pPr>
            <a:lvl4pPr indent="-317500" lvl="3" marL="1828800" rtl="0">
              <a:lnSpc>
                <a:spcPct val="115000"/>
              </a:lnSpc>
              <a:spcBef>
                <a:spcPts val="1600"/>
              </a:spcBef>
              <a:spcAft>
                <a:spcPts val="0"/>
              </a:spcAft>
              <a:buSzPts val="1400"/>
              <a:buFont typeface="Arial"/>
              <a:buChar char="●"/>
              <a:defRPr>
                <a:solidFill>
                  <a:srgbClr val="434343"/>
                </a:solidFill>
              </a:defRPr>
            </a:lvl4pPr>
            <a:lvl5pPr indent="-317500" lvl="4" marL="2286000" rtl="0">
              <a:lnSpc>
                <a:spcPct val="115000"/>
              </a:lnSpc>
              <a:spcBef>
                <a:spcPts val="1600"/>
              </a:spcBef>
              <a:spcAft>
                <a:spcPts val="0"/>
              </a:spcAft>
              <a:buSzPts val="1400"/>
              <a:buFont typeface="Arial"/>
              <a:buChar char="○"/>
              <a:defRPr>
                <a:solidFill>
                  <a:srgbClr val="434343"/>
                </a:solidFill>
              </a:defRPr>
            </a:lvl5pPr>
            <a:lvl6pPr indent="-317500" lvl="5" marL="2743200" rtl="0">
              <a:lnSpc>
                <a:spcPct val="115000"/>
              </a:lnSpc>
              <a:spcBef>
                <a:spcPts val="1600"/>
              </a:spcBef>
              <a:spcAft>
                <a:spcPts val="0"/>
              </a:spcAft>
              <a:buSzPts val="1400"/>
              <a:buFont typeface="Arial"/>
              <a:buChar char="■"/>
              <a:defRPr>
                <a:solidFill>
                  <a:srgbClr val="434343"/>
                </a:solidFill>
              </a:defRPr>
            </a:lvl6pPr>
            <a:lvl7pPr indent="-317500" lvl="6" marL="3200400" rtl="0">
              <a:lnSpc>
                <a:spcPct val="115000"/>
              </a:lnSpc>
              <a:spcBef>
                <a:spcPts val="1600"/>
              </a:spcBef>
              <a:spcAft>
                <a:spcPts val="0"/>
              </a:spcAft>
              <a:buSzPts val="1400"/>
              <a:buFont typeface="Arial"/>
              <a:buChar char="●"/>
              <a:defRPr>
                <a:solidFill>
                  <a:srgbClr val="434343"/>
                </a:solidFill>
              </a:defRPr>
            </a:lvl7pPr>
            <a:lvl8pPr indent="-317500" lvl="7" marL="3657600" rtl="0">
              <a:lnSpc>
                <a:spcPct val="115000"/>
              </a:lnSpc>
              <a:spcBef>
                <a:spcPts val="1600"/>
              </a:spcBef>
              <a:spcAft>
                <a:spcPts val="0"/>
              </a:spcAft>
              <a:buSzPts val="1400"/>
              <a:buFont typeface="Arial"/>
              <a:buChar char="○"/>
              <a:defRPr>
                <a:solidFill>
                  <a:srgbClr val="434343"/>
                </a:solidFill>
              </a:defRPr>
            </a:lvl8pPr>
            <a:lvl9pPr indent="-317500" lvl="8" marL="4114800" rtl="0">
              <a:lnSpc>
                <a:spcPct val="115000"/>
              </a:lnSpc>
              <a:spcBef>
                <a:spcPts val="1600"/>
              </a:spcBef>
              <a:spcAft>
                <a:spcPts val="1600"/>
              </a:spcAft>
              <a:buSzPts val="1400"/>
              <a:buFont typeface="Arial"/>
              <a:buChar char="■"/>
              <a:defRPr>
                <a:solidFill>
                  <a:srgbClr val="434343"/>
                </a:solidFill>
              </a:defRPr>
            </a:lvl9pPr>
          </a:lstStyle>
          <a:p/>
        </p:txBody>
      </p:sp>
      <p:sp>
        <p:nvSpPr>
          <p:cNvPr id="521" name="Google Shape;521;p16"/>
          <p:cNvSpPr/>
          <p:nvPr/>
        </p:nvSpPr>
        <p:spPr>
          <a:xfrm>
            <a:off x="-4215659" y="-1503776"/>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7283516" y="33957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91289" y="318302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6"/>
          <p:cNvGrpSpPr/>
          <p:nvPr/>
        </p:nvGrpSpPr>
        <p:grpSpPr>
          <a:xfrm rot="-5400000">
            <a:off x="-1004624" y="-1403142"/>
            <a:ext cx="1915490" cy="2459786"/>
            <a:chOff x="2659350" y="1746500"/>
            <a:chExt cx="379350" cy="487125"/>
          </a:xfrm>
        </p:grpSpPr>
        <p:sp>
          <p:nvSpPr>
            <p:cNvPr id="526" name="Google Shape;526;p1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16"/>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6"/>
          <p:cNvGrpSpPr/>
          <p:nvPr/>
        </p:nvGrpSpPr>
        <p:grpSpPr>
          <a:xfrm>
            <a:off x="8424012" y="3504684"/>
            <a:ext cx="2408503" cy="2408503"/>
            <a:chOff x="7349044" y="3624409"/>
            <a:chExt cx="2408503" cy="2408503"/>
          </a:xfrm>
        </p:grpSpPr>
        <p:sp>
          <p:nvSpPr>
            <p:cNvPr id="531" name="Google Shape;531;p16"/>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6"/>
          <p:cNvGrpSpPr/>
          <p:nvPr/>
        </p:nvGrpSpPr>
        <p:grpSpPr>
          <a:xfrm>
            <a:off x="8493386" y="578727"/>
            <a:ext cx="307124" cy="305294"/>
            <a:chOff x="1026043" y="1162815"/>
            <a:chExt cx="307124" cy="305294"/>
          </a:xfrm>
        </p:grpSpPr>
        <p:sp>
          <p:nvSpPr>
            <p:cNvPr id="536" name="Google Shape;536;p1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16"/>
          <p:cNvGrpSpPr/>
          <p:nvPr/>
        </p:nvGrpSpPr>
        <p:grpSpPr>
          <a:xfrm>
            <a:off x="443966" y="4447400"/>
            <a:ext cx="309000" cy="305294"/>
            <a:chOff x="8360310" y="1124637"/>
            <a:chExt cx="309000" cy="305294"/>
          </a:xfrm>
        </p:grpSpPr>
        <p:sp>
          <p:nvSpPr>
            <p:cNvPr id="545" name="Google Shape;545;p16"/>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16"/>
          <p:cNvSpPr/>
          <p:nvPr/>
        </p:nvSpPr>
        <p:spPr>
          <a:xfrm>
            <a:off x="8621291" y="27029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54" name="Shape 554"/>
        <p:cNvGrpSpPr/>
        <p:nvPr/>
      </p:nvGrpSpPr>
      <p:grpSpPr>
        <a:xfrm>
          <a:off x="0" y="0"/>
          <a:ext cx="0" cy="0"/>
          <a:chOff x="0" y="0"/>
          <a:chExt cx="0" cy="0"/>
        </a:xfrm>
      </p:grpSpPr>
      <p:sp>
        <p:nvSpPr>
          <p:cNvPr id="555" name="Google Shape;555;p17"/>
          <p:cNvSpPr/>
          <p:nvPr/>
        </p:nvSpPr>
        <p:spPr>
          <a:xfrm flipH="1">
            <a:off x="6640724" y="-468227"/>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57" name="Google Shape;557;p17"/>
          <p:cNvSpPr txBox="1"/>
          <p:nvPr>
            <p:ph hasCustomPrompt="1" idx="2" type="title"/>
          </p:nvPr>
        </p:nvSpPr>
        <p:spPr>
          <a:xfrm>
            <a:off x="7119300" y="674750"/>
            <a:ext cx="11859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62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558" name="Google Shape;558;p17"/>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559" name="Google Shape;559;p17"/>
          <p:cNvSpPr/>
          <p:nvPr/>
        </p:nvSpPr>
        <p:spPr>
          <a:xfrm flipH="1">
            <a:off x="-1801179"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flipH="1">
            <a:off x="2361306" y="902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flipH="1">
            <a:off x="1198973" y="629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7"/>
          <p:cNvGrpSpPr/>
          <p:nvPr/>
        </p:nvGrpSpPr>
        <p:grpSpPr>
          <a:xfrm flipH="1">
            <a:off x="3334126" y="1507034"/>
            <a:ext cx="474643" cy="301588"/>
            <a:chOff x="7593894" y="395296"/>
            <a:chExt cx="474643" cy="301588"/>
          </a:xfrm>
        </p:grpSpPr>
        <p:sp>
          <p:nvSpPr>
            <p:cNvPr id="563" name="Google Shape;563;p17"/>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7"/>
          <p:cNvGrpSpPr/>
          <p:nvPr/>
        </p:nvGrpSpPr>
        <p:grpSpPr>
          <a:xfrm flipH="1">
            <a:off x="4059714" y="4365267"/>
            <a:ext cx="474643" cy="299712"/>
            <a:chOff x="7729218" y="1694205"/>
            <a:chExt cx="474643" cy="299712"/>
          </a:xfrm>
        </p:grpSpPr>
        <p:sp>
          <p:nvSpPr>
            <p:cNvPr id="566" name="Google Shape;566;p17"/>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17"/>
          <p:cNvSpPr/>
          <p:nvPr/>
        </p:nvSpPr>
        <p:spPr>
          <a:xfrm flipH="1">
            <a:off x="677156" y="26785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flipH="1">
            <a:off x="-223277" y="3473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17"/>
          <p:cNvGrpSpPr/>
          <p:nvPr/>
        </p:nvGrpSpPr>
        <p:grpSpPr>
          <a:xfrm flipH="1" rot="5400000">
            <a:off x="3231676" y="-1110167"/>
            <a:ext cx="1915490" cy="2459786"/>
            <a:chOff x="2659350" y="1746500"/>
            <a:chExt cx="379350" cy="487125"/>
          </a:xfrm>
        </p:grpSpPr>
        <p:sp>
          <p:nvSpPr>
            <p:cNvPr id="571" name="Google Shape;571;p1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17"/>
          <p:cNvSpPr/>
          <p:nvPr/>
        </p:nvSpPr>
        <p:spPr>
          <a:xfrm flipH="1">
            <a:off x="8423998" y="3177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
          <p:cNvSpPr/>
          <p:nvPr/>
        </p:nvSpPr>
        <p:spPr>
          <a:xfrm flipH="1">
            <a:off x="5694081" y="466008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17"/>
          <p:cNvGrpSpPr/>
          <p:nvPr/>
        </p:nvGrpSpPr>
        <p:grpSpPr>
          <a:xfrm flipH="1">
            <a:off x="-1756434" y="3624409"/>
            <a:ext cx="2408503" cy="2408503"/>
            <a:chOff x="7349044" y="3624409"/>
            <a:chExt cx="2408503" cy="2408503"/>
          </a:xfrm>
        </p:grpSpPr>
        <p:sp>
          <p:nvSpPr>
            <p:cNvPr id="577" name="Google Shape;577;p1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7"/>
          <p:cNvGrpSpPr/>
          <p:nvPr/>
        </p:nvGrpSpPr>
        <p:grpSpPr>
          <a:xfrm flipH="1">
            <a:off x="3770282" y="3148752"/>
            <a:ext cx="307124" cy="305294"/>
            <a:chOff x="1026043" y="1162815"/>
            <a:chExt cx="307124" cy="305294"/>
          </a:xfrm>
        </p:grpSpPr>
        <p:sp>
          <p:nvSpPr>
            <p:cNvPr id="582" name="Google Shape;582;p1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17"/>
          <p:cNvSpPr/>
          <p:nvPr/>
        </p:nvSpPr>
        <p:spPr>
          <a:xfrm flipH="1">
            <a:off x="4535621" y="10743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flipH="1">
            <a:off x="8534397" y="45512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7"/>
          <p:cNvGrpSpPr/>
          <p:nvPr/>
        </p:nvGrpSpPr>
        <p:grpSpPr>
          <a:xfrm flipH="1">
            <a:off x="6114802" y="477350"/>
            <a:ext cx="309000" cy="305294"/>
            <a:chOff x="8360310" y="1124637"/>
            <a:chExt cx="309000" cy="305294"/>
          </a:xfrm>
        </p:grpSpPr>
        <p:sp>
          <p:nvSpPr>
            <p:cNvPr id="593" name="Google Shape;593;p1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01" name="Shape 601"/>
        <p:cNvGrpSpPr/>
        <p:nvPr/>
      </p:nvGrpSpPr>
      <p:grpSpPr>
        <a:xfrm>
          <a:off x="0" y="0"/>
          <a:ext cx="0" cy="0"/>
          <a:chOff x="0" y="0"/>
          <a:chExt cx="0" cy="0"/>
        </a:xfrm>
      </p:grpSpPr>
      <p:sp>
        <p:nvSpPr>
          <p:cNvPr id="602" name="Google Shape;60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03" name="Google Shape;603;p18"/>
          <p:cNvSpPr txBox="1"/>
          <p:nvPr>
            <p:ph idx="2" type="title"/>
          </p:nvPr>
        </p:nvSpPr>
        <p:spPr>
          <a:xfrm>
            <a:off x="2251900" y="151629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4" name="Google Shape;604;p18"/>
          <p:cNvSpPr txBox="1"/>
          <p:nvPr>
            <p:ph idx="1" type="subTitle"/>
          </p:nvPr>
        </p:nvSpPr>
        <p:spPr>
          <a:xfrm>
            <a:off x="2251900" y="2021641"/>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5" name="Google Shape;605;p18"/>
          <p:cNvSpPr txBox="1"/>
          <p:nvPr>
            <p:ph idx="3" type="title"/>
          </p:nvPr>
        </p:nvSpPr>
        <p:spPr>
          <a:xfrm>
            <a:off x="5931855" y="151629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6" name="Google Shape;606;p18"/>
          <p:cNvSpPr txBox="1"/>
          <p:nvPr>
            <p:ph idx="4" type="subTitle"/>
          </p:nvPr>
        </p:nvSpPr>
        <p:spPr>
          <a:xfrm>
            <a:off x="5931850" y="2021641"/>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7" name="Google Shape;607;p18"/>
          <p:cNvSpPr txBox="1"/>
          <p:nvPr>
            <p:ph idx="5" type="title"/>
          </p:nvPr>
        </p:nvSpPr>
        <p:spPr>
          <a:xfrm>
            <a:off x="2251900" y="296377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8" name="Google Shape;608;p18"/>
          <p:cNvSpPr txBox="1"/>
          <p:nvPr>
            <p:ph idx="6" type="subTitle"/>
          </p:nvPr>
        </p:nvSpPr>
        <p:spPr>
          <a:xfrm>
            <a:off x="2251900" y="3469115"/>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9" name="Google Shape;609;p18"/>
          <p:cNvSpPr txBox="1"/>
          <p:nvPr>
            <p:ph idx="7" type="title"/>
          </p:nvPr>
        </p:nvSpPr>
        <p:spPr>
          <a:xfrm>
            <a:off x="5931855" y="296377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10" name="Google Shape;610;p18"/>
          <p:cNvSpPr txBox="1"/>
          <p:nvPr>
            <p:ph idx="8" type="subTitle"/>
          </p:nvPr>
        </p:nvSpPr>
        <p:spPr>
          <a:xfrm>
            <a:off x="5931850" y="3469115"/>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1" name="Google Shape;611;p18"/>
          <p:cNvSpPr/>
          <p:nvPr/>
        </p:nvSpPr>
        <p:spPr>
          <a:xfrm>
            <a:off x="8649796" y="21557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8"/>
          <p:cNvGrpSpPr/>
          <p:nvPr/>
        </p:nvGrpSpPr>
        <p:grpSpPr>
          <a:xfrm>
            <a:off x="7680381" y="1216202"/>
            <a:ext cx="307124" cy="305294"/>
            <a:chOff x="1026043" y="1162815"/>
            <a:chExt cx="307124" cy="305294"/>
          </a:xfrm>
        </p:grpSpPr>
        <p:sp>
          <p:nvSpPr>
            <p:cNvPr id="613" name="Google Shape;613;p1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8"/>
          <p:cNvGrpSpPr/>
          <p:nvPr/>
        </p:nvGrpSpPr>
        <p:grpSpPr>
          <a:xfrm>
            <a:off x="353535" y="4510712"/>
            <a:ext cx="309000" cy="305294"/>
            <a:chOff x="8360310" y="1124637"/>
            <a:chExt cx="309000" cy="305294"/>
          </a:xfrm>
        </p:grpSpPr>
        <p:sp>
          <p:nvSpPr>
            <p:cNvPr id="622" name="Google Shape;622;p1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18"/>
          <p:cNvGrpSpPr/>
          <p:nvPr/>
        </p:nvGrpSpPr>
        <p:grpSpPr>
          <a:xfrm>
            <a:off x="1272319" y="559784"/>
            <a:ext cx="474643" cy="301588"/>
            <a:chOff x="7593894" y="395296"/>
            <a:chExt cx="474643" cy="301588"/>
          </a:xfrm>
        </p:grpSpPr>
        <p:sp>
          <p:nvSpPr>
            <p:cNvPr id="631" name="Google Shape;631;p18"/>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8"/>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18"/>
          <p:cNvGrpSpPr/>
          <p:nvPr/>
        </p:nvGrpSpPr>
        <p:grpSpPr>
          <a:xfrm>
            <a:off x="8341181" y="4513505"/>
            <a:ext cx="474643" cy="299712"/>
            <a:chOff x="7729218" y="1694205"/>
            <a:chExt cx="474643" cy="299712"/>
          </a:xfrm>
        </p:grpSpPr>
        <p:sp>
          <p:nvSpPr>
            <p:cNvPr id="634" name="Google Shape;634;p18"/>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8"/>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18"/>
          <p:cNvSpPr/>
          <p:nvPr/>
        </p:nvSpPr>
        <p:spPr>
          <a:xfrm>
            <a:off x="749395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8"/>
          <p:cNvSpPr/>
          <p:nvPr/>
        </p:nvSpPr>
        <p:spPr>
          <a:xfrm>
            <a:off x="5524672" y="45116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18"/>
          <p:cNvGrpSpPr/>
          <p:nvPr/>
        </p:nvGrpSpPr>
        <p:grpSpPr>
          <a:xfrm>
            <a:off x="-421852" y="-181433"/>
            <a:ext cx="1985536" cy="1455081"/>
            <a:chOff x="238125" y="896375"/>
            <a:chExt cx="635575" cy="465775"/>
          </a:xfrm>
        </p:grpSpPr>
        <p:sp>
          <p:nvSpPr>
            <p:cNvPr id="639" name="Google Shape;639;p18"/>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8"/>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8"/>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8"/>
          <p:cNvSpPr/>
          <p:nvPr/>
        </p:nvSpPr>
        <p:spPr>
          <a:xfrm>
            <a:off x="4349721" y="46176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8779428" y="35748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6850353" y="47721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2463266" y="47394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192328" y="17283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353529" y="38680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650" name="Shape 650"/>
        <p:cNvGrpSpPr/>
        <p:nvPr/>
      </p:nvGrpSpPr>
      <p:grpSpPr>
        <a:xfrm>
          <a:off x="0" y="0"/>
          <a:ext cx="0" cy="0"/>
          <a:chOff x="0" y="0"/>
          <a:chExt cx="0" cy="0"/>
        </a:xfrm>
      </p:grpSpPr>
      <p:sp>
        <p:nvSpPr>
          <p:cNvPr id="651" name="Google Shape;65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52" name="Google Shape;652;p19"/>
          <p:cNvSpPr txBox="1"/>
          <p:nvPr>
            <p:ph idx="2" type="title"/>
          </p:nvPr>
        </p:nvSpPr>
        <p:spPr>
          <a:xfrm>
            <a:off x="2207852" y="1731300"/>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3" name="Google Shape;653;p19"/>
          <p:cNvSpPr txBox="1"/>
          <p:nvPr>
            <p:ph idx="1" type="subTitle"/>
          </p:nvPr>
        </p:nvSpPr>
        <p:spPr>
          <a:xfrm>
            <a:off x="2207838" y="2160433"/>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4" name="Google Shape;654;p19"/>
          <p:cNvSpPr txBox="1"/>
          <p:nvPr>
            <p:ph idx="3" type="title"/>
          </p:nvPr>
        </p:nvSpPr>
        <p:spPr>
          <a:xfrm flipH="1">
            <a:off x="5888875" y="1731300"/>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5" name="Google Shape;655;p19"/>
          <p:cNvSpPr txBox="1"/>
          <p:nvPr>
            <p:ph idx="4" type="subTitle"/>
          </p:nvPr>
        </p:nvSpPr>
        <p:spPr>
          <a:xfrm flipH="1">
            <a:off x="5888878" y="2160433"/>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6" name="Google Shape;656;p19"/>
          <p:cNvSpPr txBox="1"/>
          <p:nvPr>
            <p:ph idx="5" type="title"/>
          </p:nvPr>
        </p:nvSpPr>
        <p:spPr>
          <a:xfrm>
            <a:off x="2207852" y="3102575"/>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7" name="Google Shape;657;p19"/>
          <p:cNvSpPr txBox="1"/>
          <p:nvPr>
            <p:ph idx="6" type="subTitle"/>
          </p:nvPr>
        </p:nvSpPr>
        <p:spPr>
          <a:xfrm>
            <a:off x="2207838" y="3531708"/>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8" name="Google Shape;658;p19"/>
          <p:cNvSpPr txBox="1"/>
          <p:nvPr>
            <p:ph idx="7" type="title"/>
          </p:nvPr>
        </p:nvSpPr>
        <p:spPr>
          <a:xfrm flipH="1">
            <a:off x="5888762" y="3102568"/>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9" name="Google Shape;659;p19"/>
          <p:cNvSpPr txBox="1"/>
          <p:nvPr>
            <p:ph idx="8" type="subTitle"/>
          </p:nvPr>
        </p:nvSpPr>
        <p:spPr>
          <a:xfrm flipH="1">
            <a:off x="5888878" y="3531708"/>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0" name="Google Shape;660;p19"/>
          <p:cNvSpPr/>
          <p:nvPr/>
        </p:nvSpPr>
        <p:spPr>
          <a:xfrm>
            <a:off x="-2376825" y="4212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a:off x="8144675" y="-11576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19"/>
          <p:cNvGrpSpPr/>
          <p:nvPr/>
        </p:nvGrpSpPr>
        <p:grpSpPr>
          <a:xfrm>
            <a:off x="8497881" y="241065"/>
            <a:ext cx="307124" cy="305294"/>
            <a:chOff x="1026043" y="1162815"/>
            <a:chExt cx="307124" cy="305294"/>
          </a:xfrm>
        </p:grpSpPr>
        <p:sp>
          <p:nvSpPr>
            <p:cNvPr id="663" name="Google Shape;663;p1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19"/>
          <p:cNvGrpSpPr/>
          <p:nvPr/>
        </p:nvGrpSpPr>
        <p:grpSpPr>
          <a:xfrm>
            <a:off x="6749493" y="4363642"/>
            <a:ext cx="474643" cy="299712"/>
            <a:chOff x="7729218" y="1694205"/>
            <a:chExt cx="474643" cy="299712"/>
          </a:xfrm>
        </p:grpSpPr>
        <p:sp>
          <p:nvSpPr>
            <p:cNvPr id="672" name="Google Shape;672;p1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19"/>
          <p:cNvSpPr/>
          <p:nvPr/>
        </p:nvSpPr>
        <p:spPr>
          <a:xfrm>
            <a:off x="436272" y="4489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19"/>
          <p:cNvGrpSpPr/>
          <p:nvPr/>
        </p:nvGrpSpPr>
        <p:grpSpPr>
          <a:xfrm rot="10800000">
            <a:off x="7371465" y="3831622"/>
            <a:ext cx="2299701" cy="1685267"/>
            <a:chOff x="238125" y="896375"/>
            <a:chExt cx="635575" cy="465775"/>
          </a:xfrm>
        </p:grpSpPr>
        <p:sp>
          <p:nvSpPr>
            <p:cNvPr id="676" name="Google Shape;676;p19"/>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19"/>
          <p:cNvGrpSpPr/>
          <p:nvPr/>
        </p:nvGrpSpPr>
        <p:grpSpPr>
          <a:xfrm flipH="1" rot="-1707809">
            <a:off x="-717545" y="-721343"/>
            <a:ext cx="1340703" cy="1721669"/>
            <a:chOff x="2659350" y="1746500"/>
            <a:chExt cx="379350" cy="487125"/>
          </a:xfrm>
        </p:grpSpPr>
        <p:sp>
          <p:nvSpPr>
            <p:cNvPr id="682" name="Google Shape;682;p1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19"/>
          <p:cNvGrpSpPr/>
          <p:nvPr/>
        </p:nvGrpSpPr>
        <p:grpSpPr>
          <a:xfrm>
            <a:off x="505093" y="1267317"/>
            <a:ext cx="474643" cy="299712"/>
            <a:chOff x="7729218" y="1694205"/>
            <a:chExt cx="474643" cy="299712"/>
          </a:xfrm>
        </p:grpSpPr>
        <p:sp>
          <p:nvSpPr>
            <p:cNvPr id="686" name="Google Shape;686;p1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19"/>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694" name="Shape 694"/>
        <p:cNvGrpSpPr/>
        <p:nvPr/>
      </p:nvGrpSpPr>
      <p:grpSpPr>
        <a:xfrm>
          <a:off x="0" y="0"/>
          <a:ext cx="0" cy="0"/>
          <a:chOff x="0" y="0"/>
          <a:chExt cx="0" cy="0"/>
        </a:xfrm>
      </p:grpSpPr>
      <p:sp>
        <p:nvSpPr>
          <p:cNvPr id="695" name="Google Shape;69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96" name="Google Shape;696;p20"/>
          <p:cNvSpPr txBox="1"/>
          <p:nvPr>
            <p:ph idx="2" type="title"/>
          </p:nvPr>
        </p:nvSpPr>
        <p:spPr>
          <a:xfrm>
            <a:off x="1154800"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7" name="Google Shape;697;p20"/>
          <p:cNvSpPr txBox="1"/>
          <p:nvPr>
            <p:ph idx="1" type="subTitle"/>
          </p:nvPr>
        </p:nvSpPr>
        <p:spPr>
          <a:xfrm>
            <a:off x="1154800"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8" name="Google Shape;698;p20"/>
          <p:cNvSpPr txBox="1"/>
          <p:nvPr>
            <p:ph idx="3" type="title"/>
          </p:nvPr>
        </p:nvSpPr>
        <p:spPr>
          <a:xfrm>
            <a:off x="3522601"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9" name="Google Shape;699;p20"/>
          <p:cNvSpPr txBox="1"/>
          <p:nvPr>
            <p:ph idx="4" type="subTitle"/>
          </p:nvPr>
        </p:nvSpPr>
        <p:spPr>
          <a:xfrm>
            <a:off x="3522603"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0" name="Google Shape;700;p20"/>
          <p:cNvSpPr txBox="1"/>
          <p:nvPr>
            <p:ph idx="5" type="title"/>
          </p:nvPr>
        </p:nvSpPr>
        <p:spPr>
          <a:xfrm>
            <a:off x="5890403"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1" name="Google Shape;701;p20"/>
          <p:cNvSpPr txBox="1"/>
          <p:nvPr>
            <p:ph idx="6" type="subTitle"/>
          </p:nvPr>
        </p:nvSpPr>
        <p:spPr>
          <a:xfrm>
            <a:off x="5890412"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02" name="Google Shape;702;p20"/>
          <p:cNvGrpSpPr/>
          <p:nvPr/>
        </p:nvGrpSpPr>
        <p:grpSpPr>
          <a:xfrm flipH="1">
            <a:off x="3743376" y="4635234"/>
            <a:ext cx="474643" cy="301588"/>
            <a:chOff x="7593894" y="395296"/>
            <a:chExt cx="474643" cy="301588"/>
          </a:xfrm>
        </p:grpSpPr>
        <p:sp>
          <p:nvSpPr>
            <p:cNvPr id="703" name="Google Shape;703;p20"/>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0"/>
          <p:cNvGrpSpPr/>
          <p:nvPr/>
        </p:nvGrpSpPr>
        <p:grpSpPr>
          <a:xfrm flipH="1">
            <a:off x="8410252" y="4623067"/>
            <a:ext cx="474643" cy="299712"/>
            <a:chOff x="7729218" y="1694205"/>
            <a:chExt cx="474643" cy="299712"/>
          </a:xfrm>
        </p:grpSpPr>
        <p:sp>
          <p:nvSpPr>
            <p:cNvPr id="706" name="Google Shape;706;p2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20"/>
          <p:cNvSpPr/>
          <p:nvPr/>
        </p:nvSpPr>
        <p:spPr>
          <a:xfrm flipH="1">
            <a:off x="393823" y="16449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20"/>
          <p:cNvGrpSpPr/>
          <p:nvPr/>
        </p:nvGrpSpPr>
        <p:grpSpPr>
          <a:xfrm flipH="1" rot="5400000">
            <a:off x="8139126" y="-1346592"/>
            <a:ext cx="1915490" cy="2459786"/>
            <a:chOff x="2659350" y="1746500"/>
            <a:chExt cx="379350" cy="487125"/>
          </a:xfrm>
        </p:grpSpPr>
        <p:sp>
          <p:nvSpPr>
            <p:cNvPr id="710" name="Google Shape;710;p20"/>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20"/>
          <p:cNvSpPr/>
          <p:nvPr/>
        </p:nvSpPr>
        <p:spPr>
          <a:xfrm flipH="1">
            <a:off x="7866981" y="47195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20"/>
          <p:cNvGrpSpPr/>
          <p:nvPr/>
        </p:nvGrpSpPr>
        <p:grpSpPr>
          <a:xfrm flipH="1">
            <a:off x="-1340959" y="3558109"/>
            <a:ext cx="2408503" cy="2408503"/>
            <a:chOff x="7349044" y="3624409"/>
            <a:chExt cx="2408503" cy="2408503"/>
          </a:xfrm>
        </p:grpSpPr>
        <p:sp>
          <p:nvSpPr>
            <p:cNvPr id="715" name="Google Shape;715;p20"/>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20"/>
          <p:cNvSpPr/>
          <p:nvPr/>
        </p:nvSpPr>
        <p:spPr>
          <a:xfrm>
            <a:off x="5925116" y="46992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20"/>
          <p:cNvGrpSpPr/>
          <p:nvPr/>
        </p:nvGrpSpPr>
        <p:grpSpPr>
          <a:xfrm>
            <a:off x="621885" y="397150"/>
            <a:ext cx="309000" cy="305294"/>
            <a:chOff x="8360310" y="1124637"/>
            <a:chExt cx="309000" cy="305294"/>
          </a:xfrm>
        </p:grpSpPr>
        <p:sp>
          <p:nvSpPr>
            <p:cNvPr id="721" name="Google Shape;721;p20"/>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20"/>
          <p:cNvSpPr/>
          <p:nvPr/>
        </p:nvSpPr>
        <p:spPr>
          <a:xfrm>
            <a:off x="318460" y="27314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20"/>
          <p:cNvGrpSpPr/>
          <p:nvPr/>
        </p:nvGrpSpPr>
        <p:grpSpPr>
          <a:xfrm>
            <a:off x="8577781" y="1141552"/>
            <a:ext cx="307124" cy="305294"/>
            <a:chOff x="1026043" y="1162815"/>
            <a:chExt cx="307124" cy="305294"/>
          </a:xfrm>
        </p:grpSpPr>
        <p:sp>
          <p:nvSpPr>
            <p:cNvPr id="731" name="Google Shape;731;p20"/>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20"/>
          <p:cNvSpPr/>
          <p:nvPr/>
        </p:nvSpPr>
        <p:spPr>
          <a:xfrm>
            <a:off x="8579623" y="30846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3"/>
          <p:cNvSpPr/>
          <p:nvPr/>
        </p:nvSpPr>
        <p:spPr>
          <a:xfrm>
            <a:off x="-1801179" y="-32677"/>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txBox="1"/>
          <p:nvPr>
            <p:ph type="title"/>
          </p:nvPr>
        </p:nvSpPr>
        <p:spPr>
          <a:xfrm>
            <a:off x="720000" y="1763625"/>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 name="Google Shape;74;p3"/>
          <p:cNvSpPr txBox="1"/>
          <p:nvPr>
            <p:ph hasCustomPrompt="1" idx="2" type="title"/>
          </p:nvPr>
        </p:nvSpPr>
        <p:spPr>
          <a:xfrm>
            <a:off x="720000" y="6747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3"/>
          <p:cNvSpPr txBox="1"/>
          <p:nvPr>
            <p:ph idx="1" type="subTitle"/>
          </p:nvPr>
        </p:nvSpPr>
        <p:spPr>
          <a:xfrm>
            <a:off x="720000" y="36791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3"/>
          <p:cNvSpPr/>
          <p:nvPr/>
        </p:nvSpPr>
        <p:spPr>
          <a:xfrm>
            <a:off x="4631173"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109037" y="38455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649446" y="629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4652169" y="1433409"/>
            <a:ext cx="474643" cy="301588"/>
            <a:chOff x="7593894" y="395296"/>
            <a:chExt cx="474643" cy="301588"/>
          </a:xfrm>
        </p:grpSpPr>
        <p:sp>
          <p:nvSpPr>
            <p:cNvPr id="80" name="Google Shape;80;p3"/>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3810806" y="4287417"/>
            <a:ext cx="474643" cy="299712"/>
            <a:chOff x="7729218" y="1694205"/>
            <a:chExt cx="474643" cy="299712"/>
          </a:xfrm>
        </p:grpSpPr>
        <p:sp>
          <p:nvSpPr>
            <p:cNvPr id="83" name="Google Shape;83;p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3"/>
          <p:cNvSpPr/>
          <p:nvPr/>
        </p:nvSpPr>
        <p:spPr>
          <a:xfrm>
            <a:off x="8071696" y="3473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3"/>
          <p:cNvGrpSpPr/>
          <p:nvPr/>
        </p:nvGrpSpPr>
        <p:grpSpPr>
          <a:xfrm rot="-5400000">
            <a:off x="2853946" y="-1110167"/>
            <a:ext cx="1915490" cy="2459786"/>
            <a:chOff x="2659350" y="1746500"/>
            <a:chExt cx="379350" cy="487125"/>
          </a:xfrm>
        </p:grpSpPr>
        <p:sp>
          <p:nvSpPr>
            <p:cNvPr id="87" name="Google Shape;87;p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3"/>
          <p:cNvSpPr/>
          <p:nvPr/>
        </p:nvSpPr>
        <p:spPr>
          <a:xfrm>
            <a:off x="1727996" y="4019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44778"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3"/>
          <p:cNvGrpSpPr/>
          <p:nvPr/>
        </p:nvGrpSpPr>
        <p:grpSpPr>
          <a:xfrm>
            <a:off x="7349044" y="3624409"/>
            <a:ext cx="2408503" cy="2408503"/>
            <a:chOff x="7349044" y="3624409"/>
            <a:chExt cx="2408503" cy="2408503"/>
          </a:xfrm>
        </p:grpSpPr>
        <p:sp>
          <p:nvSpPr>
            <p:cNvPr id="93" name="Google Shape;93;p3"/>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3"/>
          <p:cNvGrpSpPr/>
          <p:nvPr/>
        </p:nvGrpSpPr>
        <p:grpSpPr>
          <a:xfrm>
            <a:off x="4418443" y="3066427"/>
            <a:ext cx="307124" cy="305294"/>
            <a:chOff x="1026043" y="1162815"/>
            <a:chExt cx="307124" cy="305294"/>
          </a:xfrm>
        </p:grpSpPr>
        <p:sp>
          <p:nvSpPr>
            <p:cNvPr id="98" name="Google Shape;98;p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8642073" y="187675"/>
            <a:ext cx="309000" cy="305294"/>
            <a:chOff x="8360310" y="1124637"/>
            <a:chExt cx="309000" cy="305294"/>
          </a:xfrm>
        </p:grpSpPr>
        <p:sp>
          <p:nvSpPr>
            <p:cNvPr id="107" name="Google Shape;107;p3"/>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p:nvPr/>
        </p:nvSpPr>
        <p:spPr>
          <a:xfrm>
            <a:off x="3162073" y="10743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437897" y="45871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40" name="Shape 740"/>
        <p:cNvGrpSpPr/>
        <p:nvPr/>
      </p:nvGrpSpPr>
      <p:grpSpPr>
        <a:xfrm>
          <a:off x="0" y="0"/>
          <a:ext cx="0" cy="0"/>
          <a:chOff x="0" y="0"/>
          <a:chExt cx="0" cy="0"/>
        </a:xfrm>
      </p:grpSpPr>
      <p:sp>
        <p:nvSpPr>
          <p:cNvPr id="741" name="Google Shape;74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42" name="Google Shape;742;p21"/>
          <p:cNvSpPr txBox="1"/>
          <p:nvPr>
            <p:ph idx="2" type="title"/>
          </p:nvPr>
        </p:nvSpPr>
        <p:spPr>
          <a:xfrm>
            <a:off x="1101175" y="18773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3" name="Google Shape;743;p21"/>
          <p:cNvSpPr txBox="1"/>
          <p:nvPr>
            <p:ph idx="1" type="subTitle"/>
          </p:nvPr>
        </p:nvSpPr>
        <p:spPr>
          <a:xfrm>
            <a:off x="1101175" y="23060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4" name="Google Shape;744;p21"/>
          <p:cNvSpPr txBox="1"/>
          <p:nvPr>
            <p:ph idx="3" type="title"/>
          </p:nvPr>
        </p:nvSpPr>
        <p:spPr>
          <a:xfrm>
            <a:off x="3390900" y="1877331"/>
            <a:ext cx="236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5" name="Google Shape;745;p21"/>
          <p:cNvSpPr txBox="1"/>
          <p:nvPr>
            <p:ph idx="4" type="subTitle"/>
          </p:nvPr>
        </p:nvSpPr>
        <p:spPr>
          <a:xfrm>
            <a:off x="3474175" y="2306084"/>
            <a:ext cx="219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6" name="Google Shape;746;p21"/>
          <p:cNvSpPr txBox="1"/>
          <p:nvPr>
            <p:ph idx="5" type="title"/>
          </p:nvPr>
        </p:nvSpPr>
        <p:spPr>
          <a:xfrm>
            <a:off x="1101175" y="36155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7" name="Google Shape;747;p21"/>
          <p:cNvSpPr txBox="1"/>
          <p:nvPr>
            <p:ph idx="6" type="subTitle"/>
          </p:nvPr>
        </p:nvSpPr>
        <p:spPr>
          <a:xfrm>
            <a:off x="1101175" y="40442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8" name="Google Shape;748;p21"/>
          <p:cNvSpPr txBox="1"/>
          <p:nvPr>
            <p:ph idx="7" type="title"/>
          </p:nvPr>
        </p:nvSpPr>
        <p:spPr>
          <a:xfrm>
            <a:off x="3474175" y="3615524"/>
            <a:ext cx="2195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9" name="Google Shape;749;p21"/>
          <p:cNvSpPr txBox="1"/>
          <p:nvPr>
            <p:ph idx="8" type="subTitle"/>
          </p:nvPr>
        </p:nvSpPr>
        <p:spPr>
          <a:xfrm>
            <a:off x="3474175" y="4044277"/>
            <a:ext cx="219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0" name="Google Shape;750;p21"/>
          <p:cNvSpPr txBox="1"/>
          <p:nvPr>
            <p:ph idx="9" type="title"/>
          </p:nvPr>
        </p:nvSpPr>
        <p:spPr>
          <a:xfrm>
            <a:off x="6023950" y="1877331"/>
            <a:ext cx="2050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1" name="Google Shape;751;p21"/>
          <p:cNvSpPr txBox="1"/>
          <p:nvPr>
            <p:ph idx="13" type="subTitle"/>
          </p:nvPr>
        </p:nvSpPr>
        <p:spPr>
          <a:xfrm>
            <a:off x="6056727" y="23060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2" name="Google Shape;752;p21"/>
          <p:cNvSpPr txBox="1"/>
          <p:nvPr>
            <p:ph idx="14" type="title"/>
          </p:nvPr>
        </p:nvSpPr>
        <p:spPr>
          <a:xfrm>
            <a:off x="6056727" y="36155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3" name="Google Shape;753;p21"/>
          <p:cNvSpPr txBox="1"/>
          <p:nvPr>
            <p:ph idx="15" type="subTitle"/>
          </p:nvPr>
        </p:nvSpPr>
        <p:spPr>
          <a:xfrm>
            <a:off x="6056727" y="40442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4" name="Google Shape;754;p21"/>
          <p:cNvSpPr/>
          <p:nvPr/>
        </p:nvSpPr>
        <p:spPr>
          <a:xfrm flipH="1">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21"/>
          <p:cNvGrpSpPr/>
          <p:nvPr/>
        </p:nvGrpSpPr>
        <p:grpSpPr>
          <a:xfrm flipH="1" rot="-2699931">
            <a:off x="-718506" y="3871142"/>
            <a:ext cx="1340695" cy="1721696"/>
            <a:chOff x="2659350" y="1746500"/>
            <a:chExt cx="379350" cy="487125"/>
          </a:xfrm>
        </p:grpSpPr>
        <p:sp>
          <p:nvSpPr>
            <p:cNvPr id="757" name="Google Shape;757;p2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21"/>
          <p:cNvSpPr/>
          <p:nvPr/>
        </p:nvSpPr>
        <p:spPr>
          <a:xfrm>
            <a:off x="340385" y="1962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flipH="1">
            <a:off x="336948" y="18542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21"/>
          <p:cNvGrpSpPr/>
          <p:nvPr/>
        </p:nvGrpSpPr>
        <p:grpSpPr>
          <a:xfrm flipH="1">
            <a:off x="254764" y="2898692"/>
            <a:ext cx="474643" cy="299712"/>
            <a:chOff x="7729218" y="1694205"/>
            <a:chExt cx="474643" cy="299712"/>
          </a:xfrm>
        </p:grpSpPr>
        <p:sp>
          <p:nvSpPr>
            <p:cNvPr id="763" name="Google Shape;763;p21"/>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21"/>
          <p:cNvSpPr/>
          <p:nvPr/>
        </p:nvSpPr>
        <p:spPr>
          <a:xfrm flipH="1">
            <a:off x="8423998" y="14944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flipH="1">
            <a:off x="8151756" y="4797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21"/>
          <p:cNvGrpSpPr/>
          <p:nvPr/>
        </p:nvGrpSpPr>
        <p:grpSpPr>
          <a:xfrm>
            <a:off x="8577781" y="246952"/>
            <a:ext cx="307124" cy="305294"/>
            <a:chOff x="1026043" y="1162815"/>
            <a:chExt cx="307124" cy="305294"/>
          </a:xfrm>
        </p:grpSpPr>
        <p:sp>
          <p:nvSpPr>
            <p:cNvPr id="768" name="Google Shape;768;p2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21"/>
          <p:cNvSpPr/>
          <p:nvPr/>
        </p:nvSpPr>
        <p:spPr>
          <a:xfrm>
            <a:off x="8577773" y="30348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flipH="1">
            <a:off x="3087173" y="4763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
    <p:spTree>
      <p:nvGrpSpPr>
        <p:cNvPr id="778" name="Shape 778"/>
        <p:cNvGrpSpPr/>
        <p:nvPr/>
      </p:nvGrpSpPr>
      <p:grpSpPr>
        <a:xfrm>
          <a:off x="0" y="0"/>
          <a:ext cx="0" cy="0"/>
          <a:chOff x="0" y="0"/>
          <a:chExt cx="0" cy="0"/>
        </a:xfrm>
      </p:grpSpPr>
      <p:sp>
        <p:nvSpPr>
          <p:cNvPr id="779" name="Google Shape;779;p22"/>
          <p:cNvSpPr txBox="1"/>
          <p:nvPr>
            <p:ph idx="1" type="subTitle"/>
          </p:nvPr>
        </p:nvSpPr>
        <p:spPr>
          <a:xfrm>
            <a:off x="4297775" y="3172123"/>
            <a:ext cx="4126200" cy="9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900"/>
              <a:buNone/>
              <a:defRPr sz="15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780" name="Google Shape;780;p22"/>
          <p:cNvSpPr txBox="1"/>
          <p:nvPr>
            <p:ph type="title"/>
          </p:nvPr>
        </p:nvSpPr>
        <p:spPr>
          <a:xfrm>
            <a:off x="4297789" y="1418850"/>
            <a:ext cx="4126200" cy="15636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81" name="Google Shape;781;p22"/>
          <p:cNvSpPr/>
          <p:nvPr/>
        </p:nvSpPr>
        <p:spPr>
          <a:xfrm flipH="1">
            <a:off x="-2554492" y="3728137"/>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22"/>
          <p:cNvGrpSpPr/>
          <p:nvPr/>
        </p:nvGrpSpPr>
        <p:grpSpPr>
          <a:xfrm flipH="1">
            <a:off x="3421401" y="794209"/>
            <a:ext cx="474643" cy="301588"/>
            <a:chOff x="7593894" y="395296"/>
            <a:chExt cx="474643" cy="301588"/>
          </a:xfrm>
        </p:grpSpPr>
        <p:sp>
          <p:nvSpPr>
            <p:cNvPr id="783" name="Google Shape;783;p22"/>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2"/>
          <p:cNvGrpSpPr/>
          <p:nvPr/>
        </p:nvGrpSpPr>
        <p:grpSpPr>
          <a:xfrm flipH="1">
            <a:off x="4547902" y="4470667"/>
            <a:ext cx="474643" cy="299712"/>
            <a:chOff x="7729218" y="1694205"/>
            <a:chExt cx="474643" cy="299712"/>
          </a:xfrm>
        </p:grpSpPr>
        <p:sp>
          <p:nvSpPr>
            <p:cNvPr id="786" name="Google Shape;786;p22"/>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22"/>
          <p:cNvSpPr/>
          <p:nvPr/>
        </p:nvSpPr>
        <p:spPr>
          <a:xfrm flipH="1">
            <a:off x="2616636" y="4436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22"/>
          <p:cNvGrpSpPr/>
          <p:nvPr/>
        </p:nvGrpSpPr>
        <p:grpSpPr>
          <a:xfrm flipH="1" rot="5400000">
            <a:off x="7605726" y="-1041792"/>
            <a:ext cx="1915490" cy="2459786"/>
            <a:chOff x="2659350" y="1746500"/>
            <a:chExt cx="379350" cy="487125"/>
          </a:xfrm>
        </p:grpSpPr>
        <p:sp>
          <p:nvSpPr>
            <p:cNvPr id="790" name="Google Shape;790;p22"/>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2"/>
          <p:cNvSpPr/>
          <p:nvPr/>
        </p:nvSpPr>
        <p:spPr>
          <a:xfrm flipH="1">
            <a:off x="8231373" y="1783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flipH="1">
            <a:off x="6881581" y="46847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22"/>
          <p:cNvGrpSpPr/>
          <p:nvPr/>
        </p:nvGrpSpPr>
        <p:grpSpPr>
          <a:xfrm flipH="1">
            <a:off x="-1340959" y="3558109"/>
            <a:ext cx="2408503" cy="2408503"/>
            <a:chOff x="7349044" y="3624409"/>
            <a:chExt cx="2408503" cy="2408503"/>
          </a:xfrm>
        </p:grpSpPr>
        <p:sp>
          <p:nvSpPr>
            <p:cNvPr id="796" name="Google Shape;796;p22"/>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22"/>
          <p:cNvSpPr/>
          <p:nvPr/>
        </p:nvSpPr>
        <p:spPr>
          <a:xfrm>
            <a:off x="1573354" y="5106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2"/>
          <p:cNvGrpSpPr/>
          <p:nvPr/>
        </p:nvGrpSpPr>
        <p:grpSpPr>
          <a:xfrm>
            <a:off x="5528906" y="510677"/>
            <a:ext cx="307124" cy="305294"/>
            <a:chOff x="1026043" y="1162815"/>
            <a:chExt cx="307124" cy="305294"/>
          </a:xfrm>
        </p:grpSpPr>
        <p:sp>
          <p:nvSpPr>
            <p:cNvPr id="802" name="Google Shape;802;p22"/>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2"/>
          <p:cNvGrpSpPr/>
          <p:nvPr/>
        </p:nvGrpSpPr>
        <p:grpSpPr>
          <a:xfrm>
            <a:off x="419760" y="1145850"/>
            <a:ext cx="309000" cy="305294"/>
            <a:chOff x="8360310" y="1124637"/>
            <a:chExt cx="309000" cy="305294"/>
          </a:xfrm>
        </p:grpSpPr>
        <p:sp>
          <p:nvSpPr>
            <p:cNvPr id="811" name="Google Shape;811;p22"/>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22"/>
          <p:cNvSpPr/>
          <p:nvPr/>
        </p:nvSpPr>
        <p:spPr>
          <a:xfrm>
            <a:off x="8272286" y="42840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568297" y="31721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21" name="Shape 821"/>
        <p:cNvGrpSpPr/>
        <p:nvPr/>
      </p:nvGrpSpPr>
      <p:grpSpPr>
        <a:xfrm>
          <a:off x="0" y="0"/>
          <a:ext cx="0" cy="0"/>
          <a:chOff x="0" y="0"/>
          <a:chExt cx="0" cy="0"/>
        </a:xfrm>
      </p:grpSpPr>
      <p:sp>
        <p:nvSpPr>
          <p:cNvPr id="822" name="Google Shape;82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23" name="Google Shape;823;p23"/>
          <p:cNvSpPr/>
          <p:nvPr/>
        </p:nvSpPr>
        <p:spPr>
          <a:xfrm flipH="1" rot="10800000">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flipH="1" rot="10800000">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23"/>
          <p:cNvGrpSpPr/>
          <p:nvPr/>
        </p:nvGrpSpPr>
        <p:grpSpPr>
          <a:xfrm flipH="1" rot="8100069">
            <a:off x="8406819" y="-473906"/>
            <a:ext cx="1340695" cy="1721696"/>
            <a:chOff x="2659350" y="1746500"/>
            <a:chExt cx="379350" cy="487125"/>
          </a:xfrm>
        </p:grpSpPr>
        <p:sp>
          <p:nvSpPr>
            <p:cNvPr id="826" name="Google Shape;826;p2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23"/>
          <p:cNvSpPr/>
          <p:nvPr/>
        </p:nvSpPr>
        <p:spPr>
          <a:xfrm rot="10800000">
            <a:off x="8385206" y="4619268"/>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flipH="1" rot="10800000">
            <a:off x="5789142" y="20117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flipH="1" rot="10800000">
            <a:off x="8582762" y="39889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flipH="1" rot="10800000">
            <a:off x="8460567" y="273692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23"/>
          <p:cNvGrpSpPr/>
          <p:nvPr/>
        </p:nvGrpSpPr>
        <p:grpSpPr>
          <a:xfrm flipH="1">
            <a:off x="8217414" y="1593503"/>
            <a:ext cx="474643" cy="299712"/>
            <a:chOff x="7729218" y="1694205"/>
            <a:chExt cx="474643" cy="299712"/>
          </a:xfrm>
        </p:grpSpPr>
        <p:sp>
          <p:nvSpPr>
            <p:cNvPr id="834" name="Google Shape;834;p2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23"/>
          <p:cNvSpPr/>
          <p:nvPr/>
        </p:nvSpPr>
        <p:spPr>
          <a:xfrm flipH="1" rot="10800000">
            <a:off x="528667" y="333314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flipH="1" rot="10800000">
            <a:off x="791549" y="2356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23"/>
          <p:cNvGrpSpPr/>
          <p:nvPr/>
        </p:nvGrpSpPr>
        <p:grpSpPr>
          <a:xfrm rot="10800000">
            <a:off x="451453" y="4617386"/>
            <a:ext cx="307124" cy="305294"/>
            <a:chOff x="1026043" y="1162815"/>
            <a:chExt cx="307124" cy="305294"/>
          </a:xfrm>
        </p:grpSpPr>
        <p:sp>
          <p:nvSpPr>
            <p:cNvPr id="839" name="Google Shape;839;p2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23"/>
          <p:cNvSpPr/>
          <p:nvPr/>
        </p:nvSpPr>
        <p:spPr>
          <a:xfrm rot="10800000">
            <a:off x="147817" y="1778778"/>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48" name="Shape 848"/>
        <p:cNvGrpSpPr/>
        <p:nvPr/>
      </p:nvGrpSpPr>
      <p:grpSpPr>
        <a:xfrm>
          <a:off x="0" y="0"/>
          <a:ext cx="0" cy="0"/>
          <a:chOff x="0" y="0"/>
          <a:chExt cx="0" cy="0"/>
        </a:xfrm>
      </p:grpSpPr>
      <p:sp>
        <p:nvSpPr>
          <p:cNvPr id="849" name="Google Shape;84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50" name="Google Shape;850;p24"/>
          <p:cNvSpPr/>
          <p:nvPr/>
        </p:nvSpPr>
        <p:spPr>
          <a:xfrm rot="10800000">
            <a:off x="78516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rot="10800000">
            <a:off x="-24793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24"/>
          <p:cNvGrpSpPr/>
          <p:nvPr/>
        </p:nvGrpSpPr>
        <p:grpSpPr>
          <a:xfrm rot="-8100069">
            <a:off x="-718506" y="-473906"/>
            <a:ext cx="1340695" cy="1721696"/>
            <a:chOff x="2659350" y="1746500"/>
            <a:chExt cx="379350" cy="487125"/>
          </a:xfrm>
        </p:grpSpPr>
        <p:sp>
          <p:nvSpPr>
            <p:cNvPr id="853" name="Google Shape;853;p2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24"/>
          <p:cNvSpPr/>
          <p:nvPr/>
        </p:nvSpPr>
        <p:spPr>
          <a:xfrm flipH="1" rot="10800000">
            <a:off x="340385" y="4619268"/>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4"/>
          <p:cNvSpPr/>
          <p:nvPr/>
        </p:nvSpPr>
        <p:spPr>
          <a:xfrm rot="10800000">
            <a:off x="3087173" y="20117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4"/>
          <p:cNvSpPr/>
          <p:nvPr/>
        </p:nvSpPr>
        <p:spPr>
          <a:xfrm rot="10800000">
            <a:off x="360543" y="39889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rot="10800000">
            <a:off x="415748" y="273692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4"/>
          <p:cNvGrpSpPr/>
          <p:nvPr/>
        </p:nvGrpSpPr>
        <p:grpSpPr>
          <a:xfrm>
            <a:off x="336952" y="1017728"/>
            <a:ext cx="474643" cy="299712"/>
            <a:chOff x="7729218" y="1694205"/>
            <a:chExt cx="474643" cy="299712"/>
          </a:xfrm>
        </p:grpSpPr>
        <p:sp>
          <p:nvSpPr>
            <p:cNvPr id="861" name="Google Shape;861;p2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4"/>
          <p:cNvSpPr/>
          <p:nvPr/>
        </p:nvSpPr>
        <p:spPr>
          <a:xfrm rot="10800000">
            <a:off x="8347648" y="333314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rot="10800000">
            <a:off x="8151756" y="2356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24"/>
          <p:cNvGrpSpPr/>
          <p:nvPr/>
        </p:nvGrpSpPr>
        <p:grpSpPr>
          <a:xfrm flipH="1" rot="10800000">
            <a:off x="8577781" y="4566686"/>
            <a:ext cx="307124" cy="305294"/>
            <a:chOff x="1026043" y="1162815"/>
            <a:chExt cx="307124" cy="305294"/>
          </a:xfrm>
        </p:grpSpPr>
        <p:sp>
          <p:nvSpPr>
            <p:cNvPr id="866" name="Google Shape;866;p2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24"/>
          <p:cNvSpPr/>
          <p:nvPr/>
        </p:nvSpPr>
        <p:spPr>
          <a:xfrm flipH="1" rot="10800000">
            <a:off x="8577773" y="1778778"/>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75" name="Shape 875"/>
        <p:cNvGrpSpPr/>
        <p:nvPr/>
      </p:nvGrpSpPr>
      <p:grpSpPr>
        <a:xfrm>
          <a:off x="0" y="0"/>
          <a:ext cx="0" cy="0"/>
          <a:chOff x="0" y="0"/>
          <a:chExt cx="0" cy="0"/>
        </a:xfrm>
      </p:grpSpPr>
      <p:sp>
        <p:nvSpPr>
          <p:cNvPr id="876" name="Google Shape;87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7" name="Google Shape;877;p25"/>
          <p:cNvSpPr/>
          <p:nvPr/>
        </p:nvSpPr>
        <p:spPr>
          <a:xfrm flipH="1">
            <a:off x="5767750" y="467181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25"/>
          <p:cNvGrpSpPr/>
          <p:nvPr/>
        </p:nvGrpSpPr>
        <p:grpSpPr>
          <a:xfrm flipH="1" rot="-2699931">
            <a:off x="-634356" y="4042755"/>
            <a:ext cx="1340695" cy="1721696"/>
            <a:chOff x="2659350" y="1746500"/>
            <a:chExt cx="379350" cy="487125"/>
          </a:xfrm>
        </p:grpSpPr>
        <p:sp>
          <p:nvSpPr>
            <p:cNvPr id="880" name="Google Shape;880;p2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25"/>
          <p:cNvSpPr/>
          <p:nvPr/>
        </p:nvSpPr>
        <p:spPr>
          <a:xfrm>
            <a:off x="112335" y="37507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flipH="1">
            <a:off x="1475493" y="2028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flipH="1">
            <a:off x="8881198" y="11300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25"/>
          <p:cNvGrpSpPr/>
          <p:nvPr/>
        </p:nvGrpSpPr>
        <p:grpSpPr>
          <a:xfrm flipH="1">
            <a:off x="8186677" y="366217"/>
            <a:ext cx="474643" cy="299712"/>
            <a:chOff x="7729218" y="1694205"/>
            <a:chExt cx="474643" cy="299712"/>
          </a:xfrm>
        </p:grpSpPr>
        <p:sp>
          <p:nvSpPr>
            <p:cNvPr id="887" name="Google Shape;887;p2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25"/>
          <p:cNvSpPr/>
          <p:nvPr/>
        </p:nvSpPr>
        <p:spPr>
          <a:xfrm flipH="1">
            <a:off x="69298" y="1624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flipH="1">
            <a:off x="8688493" y="468916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25"/>
          <p:cNvGrpSpPr/>
          <p:nvPr/>
        </p:nvGrpSpPr>
        <p:grpSpPr>
          <a:xfrm>
            <a:off x="643806" y="477352"/>
            <a:ext cx="307124" cy="305294"/>
            <a:chOff x="1026043" y="1162815"/>
            <a:chExt cx="307124" cy="305294"/>
          </a:xfrm>
        </p:grpSpPr>
        <p:sp>
          <p:nvSpPr>
            <p:cNvPr id="892" name="Google Shape;892;p2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25"/>
          <p:cNvSpPr/>
          <p:nvPr/>
        </p:nvSpPr>
        <p:spPr>
          <a:xfrm>
            <a:off x="8774198" y="347493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flipH="1">
            <a:off x="3007298" y="4826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902" name="Shape 902"/>
        <p:cNvGrpSpPr/>
        <p:nvPr/>
      </p:nvGrpSpPr>
      <p:grpSpPr>
        <a:xfrm>
          <a:off x="0" y="0"/>
          <a:ext cx="0" cy="0"/>
          <a:chOff x="0" y="0"/>
          <a:chExt cx="0" cy="0"/>
        </a:xfrm>
      </p:grpSpPr>
      <p:sp>
        <p:nvSpPr>
          <p:cNvPr id="903" name="Google Shape;903;p26"/>
          <p:cNvSpPr txBox="1"/>
          <p:nvPr>
            <p:ph hasCustomPrompt="1" type="title"/>
          </p:nvPr>
        </p:nvSpPr>
        <p:spPr>
          <a:xfrm>
            <a:off x="2223600" y="69722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4" name="Google Shape;904;p26"/>
          <p:cNvSpPr txBox="1"/>
          <p:nvPr>
            <p:ph idx="1" type="subTitle"/>
          </p:nvPr>
        </p:nvSpPr>
        <p:spPr>
          <a:xfrm>
            <a:off x="2223600" y="12806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5" name="Google Shape;905;p26"/>
          <p:cNvSpPr txBox="1"/>
          <p:nvPr>
            <p:ph hasCustomPrompt="1" idx="2" type="title"/>
          </p:nvPr>
        </p:nvSpPr>
        <p:spPr>
          <a:xfrm>
            <a:off x="2223600" y="198131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6" name="Google Shape;906;p26"/>
          <p:cNvSpPr txBox="1"/>
          <p:nvPr>
            <p:ph idx="3" type="subTitle"/>
          </p:nvPr>
        </p:nvSpPr>
        <p:spPr>
          <a:xfrm>
            <a:off x="2223600" y="25816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7" name="Google Shape;907;p26"/>
          <p:cNvSpPr txBox="1"/>
          <p:nvPr>
            <p:ph hasCustomPrompt="1" idx="4" type="title"/>
          </p:nvPr>
        </p:nvSpPr>
        <p:spPr>
          <a:xfrm>
            <a:off x="2223600" y="32926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8" name="Google Shape;908;p26"/>
          <p:cNvSpPr txBox="1"/>
          <p:nvPr>
            <p:ph idx="5" type="subTitle"/>
          </p:nvPr>
        </p:nvSpPr>
        <p:spPr>
          <a:xfrm>
            <a:off x="2223600" y="39014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9" name="Google Shape;909;p26"/>
          <p:cNvSpPr/>
          <p:nvPr/>
        </p:nvSpPr>
        <p:spPr>
          <a:xfrm flipH="1">
            <a:off x="-3018434" y="2659337"/>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flipH="1">
            <a:off x="7769649" y="15371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flipH="1">
            <a:off x="1413256" y="475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flipH="1">
            <a:off x="7736131" y="417172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26"/>
          <p:cNvGrpSpPr/>
          <p:nvPr/>
        </p:nvGrpSpPr>
        <p:grpSpPr>
          <a:xfrm flipH="1" rot="5400000">
            <a:off x="8040584" y="-1110167"/>
            <a:ext cx="1915490" cy="2459786"/>
            <a:chOff x="2659350" y="1746500"/>
            <a:chExt cx="379350" cy="487125"/>
          </a:xfrm>
        </p:grpSpPr>
        <p:sp>
          <p:nvSpPr>
            <p:cNvPr id="914" name="Google Shape;914;p2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6"/>
          <p:cNvSpPr/>
          <p:nvPr/>
        </p:nvSpPr>
        <p:spPr>
          <a:xfrm flipH="1">
            <a:off x="6896163"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26"/>
          <p:cNvGrpSpPr/>
          <p:nvPr/>
        </p:nvGrpSpPr>
        <p:grpSpPr>
          <a:xfrm flipH="1">
            <a:off x="-1297289" y="2581646"/>
            <a:ext cx="2408503" cy="2408503"/>
            <a:chOff x="7349044" y="3624409"/>
            <a:chExt cx="2408503" cy="2408503"/>
          </a:xfrm>
        </p:grpSpPr>
        <p:sp>
          <p:nvSpPr>
            <p:cNvPr id="919" name="Google Shape;919;p26"/>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26"/>
          <p:cNvGrpSpPr/>
          <p:nvPr/>
        </p:nvGrpSpPr>
        <p:grpSpPr>
          <a:xfrm flipH="1">
            <a:off x="1513852" y="2875152"/>
            <a:ext cx="307124" cy="305294"/>
            <a:chOff x="1026043" y="1162815"/>
            <a:chExt cx="307124" cy="305294"/>
          </a:xfrm>
        </p:grpSpPr>
        <p:sp>
          <p:nvSpPr>
            <p:cNvPr id="924" name="Google Shape;924;p2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6"/>
          <p:cNvGrpSpPr/>
          <p:nvPr/>
        </p:nvGrpSpPr>
        <p:grpSpPr>
          <a:xfrm flipH="1">
            <a:off x="6920396" y="2154900"/>
            <a:ext cx="309000" cy="305294"/>
            <a:chOff x="8360310" y="1124637"/>
            <a:chExt cx="309000" cy="305294"/>
          </a:xfrm>
        </p:grpSpPr>
        <p:sp>
          <p:nvSpPr>
            <p:cNvPr id="933" name="Google Shape;933;p26"/>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26"/>
          <p:cNvSpPr/>
          <p:nvPr/>
        </p:nvSpPr>
        <p:spPr>
          <a:xfrm flipH="1">
            <a:off x="1639578" y="142738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a:off x="8032780" y="303885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a:off x="484987" y="19218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44" name="Shape 944"/>
        <p:cNvGrpSpPr/>
        <p:nvPr/>
      </p:nvGrpSpPr>
      <p:grpSpPr>
        <a:xfrm>
          <a:off x="0" y="0"/>
          <a:ext cx="0" cy="0"/>
          <a:chOff x="0" y="0"/>
          <a:chExt cx="0" cy="0"/>
        </a:xfrm>
      </p:grpSpPr>
      <p:sp>
        <p:nvSpPr>
          <p:cNvPr id="945" name="Google Shape;94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6" name="Google Shape;946;p27"/>
          <p:cNvSpPr txBox="1"/>
          <p:nvPr>
            <p:ph idx="2" type="title"/>
          </p:nvPr>
        </p:nvSpPr>
        <p:spPr>
          <a:xfrm>
            <a:off x="1792813" y="3147800"/>
            <a:ext cx="2360100" cy="4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7" name="Google Shape;947;p27"/>
          <p:cNvSpPr txBox="1"/>
          <p:nvPr>
            <p:ph idx="3" type="title"/>
          </p:nvPr>
        </p:nvSpPr>
        <p:spPr>
          <a:xfrm>
            <a:off x="4990793" y="3147800"/>
            <a:ext cx="2360400" cy="4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8" name="Google Shape;948;p27"/>
          <p:cNvSpPr txBox="1"/>
          <p:nvPr>
            <p:ph idx="1" type="subTitle"/>
          </p:nvPr>
        </p:nvSpPr>
        <p:spPr>
          <a:xfrm>
            <a:off x="4990791" y="3632050"/>
            <a:ext cx="23604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9" name="Google Shape;949;p27"/>
          <p:cNvSpPr txBox="1"/>
          <p:nvPr>
            <p:ph idx="4" type="subTitle"/>
          </p:nvPr>
        </p:nvSpPr>
        <p:spPr>
          <a:xfrm>
            <a:off x="1792963" y="3632050"/>
            <a:ext cx="23601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0" name="Google Shape;950;p27"/>
          <p:cNvSpPr/>
          <p:nvPr/>
        </p:nvSpPr>
        <p:spPr>
          <a:xfrm flipH="1" rot="10800000">
            <a:off x="-4451109" y="23926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flipH="1" rot="10800000">
            <a:off x="6652416" y="-139394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flipH="1" rot="10800000">
            <a:off x="2026917" y="4578034"/>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flipH="1" rot="10800000">
            <a:off x="8518014" y="3627199"/>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0800000">
            <a:off x="386339" y="218056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27"/>
          <p:cNvGrpSpPr/>
          <p:nvPr/>
        </p:nvGrpSpPr>
        <p:grpSpPr>
          <a:xfrm flipH="1" rot="-5400000">
            <a:off x="-1004624" y="3995190"/>
            <a:ext cx="1915490" cy="2459786"/>
            <a:chOff x="2659350" y="1746500"/>
            <a:chExt cx="379350" cy="487125"/>
          </a:xfrm>
        </p:grpSpPr>
        <p:sp>
          <p:nvSpPr>
            <p:cNvPr id="956" name="Google Shape;956;p2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27"/>
          <p:cNvSpPr/>
          <p:nvPr/>
        </p:nvSpPr>
        <p:spPr>
          <a:xfrm flipH="1" rot="10800000">
            <a:off x="7031371" y="25800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27"/>
          <p:cNvGrpSpPr/>
          <p:nvPr/>
        </p:nvGrpSpPr>
        <p:grpSpPr>
          <a:xfrm flipH="1" rot="10800000">
            <a:off x="7693887" y="-752476"/>
            <a:ext cx="2408503" cy="2408503"/>
            <a:chOff x="7349044" y="3624409"/>
            <a:chExt cx="2408503" cy="2408503"/>
          </a:xfrm>
        </p:grpSpPr>
        <p:sp>
          <p:nvSpPr>
            <p:cNvPr id="961" name="Google Shape;961;p2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7"/>
          <p:cNvGrpSpPr/>
          <p:nvPr/>
        </p:nvGrpSpPr>
        <p:grpSpPr>
          <a:xfrm flipH="1" rot="10800000">
            <a:off x="8440811" y="1949714"/>
            <a:ext cx="307124" cy="305294"/>
            <a:chOff x="1026043" y="1162815"/>
            <a:chExt cx="307124" cy="305294"/>
          </a:xfrm>
        </p:grpSpPr>
        <p:sp>
          <p:nvSpPr>
            <p:cNvPr id="966" name="Google Shape;966;p2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27"/>
          <p:cNvSpPr/>
          <p:nvPr/>
        </p:nvSpPr>
        <p:spPr>
          <a:xfrm flipH="1" rot="10800000">
            <a:off x="7693866" y="4513493"/>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flipH="1" rot="10800000">
            <a:off x="809465" y="7932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flipH="1" rot="10800000">
            <a:off x="453367" y="34094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27"/>
          <p:cNvGrpSpPr/>
          <p:nvPr/>
        </p:nvGrpSpPr>
        <p:grpSpPr>
          <a:xfrm flipH="1" rot="10800000">
            <a:off x="4417491" y="4513491"/>
            <a:ext cx="309000" cy="305294"/>
            <a:chOff x="8360310" y="1124637"/>
            <a:chExt cx="309000" cy="305294"/>
          </a:xfrm>
        </p:grpSpPr>
        <p:sp>
          <p:nvSpPr>
            <p:cNvPr id="978" name="Google Shape;978;p2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spTree>
      <p:nvGrpSpPr>
        <p:cNvPr id="986" name="Shape 986"/>
        <p:cNvGrpSpPr/>
        <p:nvPr/>
      </p:nvGrpSpPr>
      <p:grpSpPr>
        <a:xfrm>
          <a:off x="0" y="0"/>
          <a:ext cx="0" cy="0"/>
          <a:chOff x="0" y="0"/>
          <a:chExt cx="0" cy="0"/>
        </a:xfrm>
      </p:grpSpPr>
      <p:sp>
        <p:nvSpPr>
          <p:cNvPr id="987" name="Google Shape;987;p28"/>
          <p:cNvSpPr/>
          <p:nvPr/>
        </p:nvSpPr>
        <p:spPr>
          <a:xfrm>
            <a:off x="-3676400" y="309862"/>
            <a:ext cx="7013009" cy="403102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txBox="1"/>
          <p:nvPr>
            <p:ph type="title"/>
          </p:nvPr>
        </p:nvSpPr>
        <p:spPr>
          <a:xfrm>
            <a:off x="4838575" y="1553875"/>
            <a:ext cx="30909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89" name="Google Shape;989;p28"/>
          <p:cNvSpPr txBox="1"/>
          <p:nvPr>
            <p:ph idx="1" type="subTitle"/>
          </p:nvPr>
        </p:nvSpPr>
        <p:spPr>
          <a:xfrm>
            <a:off x="4838625" y="2864500"/>
            <a:ext cx="3090900" cy="81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0" name="Google Shape;990;p28"/>
          <p:cNvSpPr/>
          <p:nvPr/>
        </p:nvSpPr>
        <p:spPr>
          <a:xfrm>
            <a:off x="8040841" y="302736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7455664" y="6420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8"/>
          <p:cNvGrpSpPr/>
          <p:nvPr/>
        </p:nvGrpSpPr>
        <p:grpSpPr>
          <a:xfrm rot="-5400000">
            <a:off x="-1004624" y="-1403142"/>
            <a:ext cx="1915490" cy="2459786"/>
            <a:chOff x="2659350" y="1746500"/>
            <a:chExt cx="379350" cy="487125"/>
          </a:xfrm>
        </p:grpSpPr>
        <p:sp>
          <p:nvSpPr>
            <p:cNvPr id="995" name="Google Shape;995;p28"/>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28"/>
          <p:cNvSpPr/>
          <p:nvPr/>
        </p:nvSpPr>
        <p:spPr>
          <a:xfrm>
            <a:off x="2776021"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28"/>
          <p:cNvGrpSpPr/>
          <p:nvPr/>
        </p:nvGrpSpPr>
        <p:grpSpPr>
          <a:xfrm>
            <a:off x="7693887" y="3395809"/>
            <a:ext cx="2408503" cy="2408503"/>
            <a:chOff x="7349044" y="3624409"/>
            <a:chExt cx="2408503" cy="2408503"/>
          </a:xfrm>
        </p:grpSpPr>
        <p:sp>
          <p:nvSpPr>
            <p:cNvPr id="1000" name="Google Shape;1000;p28"/>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8"/>
          <p:cNvGrpSpPr/>
          <p:nvPr/>
        </p:nvGrpSpPr>
        <p:grpSpPr>
          <a:xfrm>
            <a:off x="8346161" y="1113852"/>
            <a:ext cx="307124" cy="305294"/>
            <a:chOff x="1026043" y="1162815"/>
            <a:chExt cx="307124" cy="305294"/>
          </a:xfrm>
        </p:grpSpPr>
        <p:sp>
          <p:nvSpPr>
            <p:cNvPr id="1005" name="Google Shape;1005;p2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8"/>
          <p:cNvGrpSpPr/>
          <p:nvPr/>
        </p:nvGrpSpPr>
        <p:grpSpPr>
          <a:xfrm>
            <a:off x="3410166" y="446625"/>
            <a:ext cx="309000" cy="305294"/>
            <a:chOff x="8360310" y="1124637"/>
            <a:chExt cx="309000" cy="305294"/>
          </a:xfrm>
        </p:grpSpPr>
        <p:sp>
          <p:nvSpPr>
            <p:cNvPr id="1014" name="Google Shape;1014;p2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28"/>
          <p:cNvSpPr/>
          <p:nvPr/>
        </p:nvSpPr>
        <p:spPr>
          <a:xfrm>
            <a:off x="5037891" y="5667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4295390" y="43617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25" name="Shape 1025"/>
        <p:cNvGrpSpPr/>
        <p:nvPr/>
      </p:nvGrpSpPr>
      <p:grpSpPr>
        <a:xfrm>
          <a:off x="0" y="0"/>
          <a:ext cx="0" cy="0"/>
          <a:chOff x="0" y="0"/>
          <a:chExt cx="0" cy="0"/>
        </a:xfrm>
      </p:grpSpPr>
      <p:sp>
        <p:nvSpPr>
          <p:cNvPr id="1026" name="Google Shape;1026;p29"/>
          <p:cNvSpPr/>
          <p:nvPr/>
        </p:nvSpPr>
        <p:spPr>
          <a:xfrm flipH="1" rot="10800000">
            <a:off x="-3335934" y="43902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txBox="1"/>
          <p:nvPr>
            <p:ph type="title"/>
          </p:nvPr>
        </p:nvSpPr>
        <p:spPr>
          <a:xfrm>
            <a:off x="979600" y="642175"/>
            <a:ext cx="4953900" cy="1004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7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28" name="Google Shape;1028;p29"/>
          <p:cNvSpPr txBox="1"/>
          <p:nvPr>
            <p:ph idx="1" type="subTitle"/>
          </p:nvPr>
        </p:nvSpPr>
        <p:spPr>
          <a:xfrm>
            <a:off x="979600" y="1901476"/>
            <a:ext cx="4953900" cy="8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9" name="Google Shape;1029;p29"/>
          <p:cNvSpPr txBox="1"/>
          <p:nvPr/>
        </p:nvSpPr>
        <p:spPr>
          <a:xfrm>
            <a:off x="802375" y="3580498"/>
            <a:ext cx="49596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Hind"/>
                <a:ea typeface="Hind"/>
                <a:cs typeface="Hind"/>
                <a:sym typeface="Hind"/>
              </a:rPr>
              <a:t>CREDITS: This presentation template was created by </a:t>
            </a:r>
            <a:r>
              <a:rPr b="1" lang="en"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b="1" lang="en" sz="1200">
                <a:solidFill>
                  <a:schemeClr val="dk1"/>
                </a:solidFill>
                <a:latin typeface="Hind"/>
                <a:ea typeface="Hind"/>
                <a:cs typeface="Hind"/>
                <a:sym typeface="Hind"/>
              </a:rPr>
              <a:t>,</a:t>
            </a:r>
            <a:r>
              <a:rPr lang="en" sz="1200">
                <a:solidFill>
                  <a:schemeClr val="dk1"/>
                </a:solidFill>
                <a:latin typeface="Hind"/>
                <a:ea typeface="Hind"/>
                <a:cs typeface="Hind"/>
                <a:sym typeface="Hind"/>
              </a:rPr>
              <a:t> including icons by </a:t>
            </a:r>
            <a:r>
              <a:rPr b="1" lang="en"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1"/>
                </a:solidFill>
                <a:latin typeface="Hind"/>
                <a:ea typeface="Hind"/>
                <a:cs typeface="Hind"/>
                <a:sym typeface="Hind"/>
              </a:rPr>
              <a:t> and infographics &amp; images by </a:t>
            </a:r>
            <a:r>
              <a:rPr b="1" lang="en"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b="1" sz="1200">
              <a:solidFill>
                <a:schemeClr val="dk1"/>
              </a:solidFill>
              <a:latin typeface="Hind"/>
              <a:ea typeface="Hind"/>
              <a:cs typeface="Hind"/>
              <a:sym typeface="Hind"/>
            </a:endParaRPr>
          </a:p>
        </p:txBody>
      </p:sp>
      <p:grpSp>
        <p:nvGrpSpPr>
          <p:cNvPr id="1030" name="Google Shape;1030;p29"/>
          <p:cNvGrpSpPr/>
          <p:nvPr/>
        </p:nvGrpSpPr>
        <p:grpSpPr>
          <a:xfrm flipH="1" rot="10800000">
            <a:off x="7693887" y="-941801"/>
            <a:ext cx="2408503" cy="2408503"/>
            <a:chOff x="7349044" y="3624409"/>
            <a:chExt cx="2408503" cy="2408503"/>
          </a:xfrm>
        </p:grpSpPr>
        <p:sp>
          <p:nvSpPr>
            <p:cNvPr id="1031" name="Google Shape;1031;p29"/>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29"/>
          <p:cNvSpPr/>
          <p:nvPr/>
        </p:nvSpPr>
        <p:spPr>
          <a:xfrm flipH="1" rot="10800000">
            <a:off x="6652416" y="-1583268"/>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flipH="1" rot="10800000">
            <a:off x="215042" y="24943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29"/>
          <p:cNvGrpSpPr/>
          <p:nvPr/>
        </p:nvGrpSpPr>
        <p:grpSpPr>
          <a:xfrm flipH="1">
            <a:off x="-1113124" y="-1583272"/>
            <a:ext cx="1915490" cy="2459786"/>
            <a:chOff x="2659350" y="1746500"/>
            <a:chExt cx="379350" cy="487125"/>
          </a:xfrm>
        </p:grpSpPr>
        <p:sp>
          <p:nvSpPr>
            <p:cNvPr id="1038" name="Google Shape;1038;p2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29"/>
          <p:cNvSpPr/>
          <p:nvPr/>
        </p:nvSpPr>
        <p:spPr>
          <a:xfrm flipH="1" rot="10800000">
            <a:off x="2181092" y="4799671"/>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flipH="1" rot="10800000">
            <a:off x="7048941" y="33688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flipH="1" rot="10800000">
            <a:off x="8643139" y="451351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29"/>
          <p:cNvGrpSpPr/>
          <p:nvPr/>
        </p:nvGrpSpPr>
        <p:grpSpPr>
          <a:xfrm>
            <a:off x="8565936" y="2543477"/>
            <a:ext cx="307124" cy="305294"/>
            <a:chOff x="1026043" y="1162815"/>
            <a:chExt cx="307124" cy="305294"/>
          </a:xfrm>
        </p:grpSpPr>
        <p:sp>
          <p:nvSpPr>
            <p:cNvPr id="1045" name="Google Shape;1045;p2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29"/>
          <p:cNvSpPr/>
          <p:nvPr/>
        </p:nvSpPr>
        <p:spPr>
          <a:xfrm flipH="1" rot="10800000">
            <a:off x="5104921" y="42233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054" name="Shape 1054"/>
        <p:cNvGrpSpPr/>
        <p:nvPr/>
      </p:nvGrpSpPr>
      <p:grpSpPr>
        <a:xfrm>
          <a:off x="0" y="0"/>
          <a:ext cx="0" cy="0"/>
          <a:chOff x="0" y="0"/>
          <a:chExt cx="0" cy="0"/>
        </a:xfrm>
      </p:grpSpPr>
      <p:sp>
        <p:nvSpPr>
          <p:cNvPr id="1055" name="Google Shape;1055;p30"/>
          <p:cNvSpPr/>
          <p:nvPr/>
        </p:nvSpPr>
        <p:spPr>
          <a:xfrm>
            <a:off x="-1614825" y="3831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611275" y="-10052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30"/>
          <p:cNvGrpSpPr/>
          <p:nvPr/>
        </p:nvGrpSpPr>
        <p:grpSpPr>
          <a:xfrm>
            <a:off x="8116881" y="393465"/>
            <a:ext cx="307124" cy="305294"/>
            <a:chOff x="1026043" y="1162815"/>
            <a:chExt cx="307124" cy="305294"/>
          </a:xfrm>
        </p:grpSpPr>
        <p:sp>
          <p:nvSpPr>
            <p:cNvPr id="1058" name="Google Shape;1058;p30"/>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0"/>
          <p:cNvGrpSpPr/>
          <p:nvPr/>
        </p:nvGrpSpPr>
        <p:grpSpPr>
          <a:xfrm>
            <a:off x="6749493" y="4363642"/>
            <a:ext cx="474643" cy="299712"/>
            <a:chOff x="7729218" y="1694205"/>
            <a:chExt cx="474643" cy="299712"/>
          </a:xfrm>
        </p:grpSpPr>
        <p:sp>
          <p:nvSpPr>
            <p:cNvPr id="1067" name="Google Shape;1067;p3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30"/>
          <p:cNvSpPr/>
          <p:nvPr/>
        </p:nvSpPr>
        <p:spPr>
          <a:xfrm>
            <a:off x="360072"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30"/>
          <p:cNvGrpSpPr/>
          <p:nvPr/>
        </p:nvGrpSpPr>
        <p:grpSpPr>
          <a:xfrm rot="10800000">
            <a:off x="7371465" y="3831622"/>
            <a:ext cx="2299701" cy="1685267"/>
            <a:chOff x="238125" y="896375"/>
            <a:chExt cx="635575" cy="465775"/>
          </a:xfrm>
        </p:grpSpPr>
        <p:sp>
          <p:nvSpPr>
            <p:cNvPr id="1071" name="Google Shape;1071;p30"/>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30"/>
          <p:cNvGrpSpPr/>
          <p:nvPr/>
        </p:nvGrpSpPr>
        <p:grpSpPr>
          <a:xfrm flipH="1" rot="-1707809">
            <a:off x="-717545" y="-721343"/>
            <a:ext cx="1340703" cy="1721669"/>
            <a:chOff x="2659350" y="1746500"/>
            <a:chExt cx="379350" cy="487125"/>
          </a:xfrm>
        </p:grpSpPr>
        <p:sp>
          <p:nvSpPr>
            <p:cNvPr id="1077" name="Google Shape;1077;p30"/>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0"/>
          <p:cNvGrpSpPr/>
          <p:nvPr/>
        </p:nvGrpSpPr>
        <p:grpSpPr>
          <a:xfrm>
            <a:off x="886093" y="581517"/>
            <a:ext cx="474643" cy="299712"/>
            <a:chOff x="7729218" y="1694205"/>
            <a:chExt cx="474643" cy="299712"/>
          </a:xfrm>
        </p:grpSpPr>
        <p:sp>
          <p:nvSpPr>
            <p:cNvPr id="1081" name="Google Shape;1081;p3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30"/>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9" name="Google Shape;1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120" name="Google Shape;120;p4"/>
          <p:cNvSpPr/>
          <p:nvPr/>
        </p:nvSpPr>
        <p:spPr>
          <a:xfrm>
            <a:off x="7611275" y="-10052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4"/>
          <p:cNvGrpSpPr/>
          <p:nvPr/>
        </p:nvGrpSpPr>
        <p:grpSpPr>
          <a:xfrm flipH="1" rot="-1707809">
            <a:off x="-717545" y="-721343"/>
            <a:ext cx="1340703" cy="1721669"/>
            <a:chOff x="2659350" y="1746500"/>
            <a:chExt cx="379350" cy="487125"/>
          </a:xfrm>
        </p:grpSpPr>
        <p:sp>
          <p:nvSpPr>
            <p:cNvPr id="122" name="Google Shape;122;p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4"/>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4"/>
          <p:cNvGrpSpPr/>
          <p:nvPr/>
        </p:nvGrpSpPr>
        <p:grpSpPr>
          <a:xfrm>
            <a:off x="8116881" y="393465"/>
            <a:ext cx="307124" cy="305294"/>
            <a:chOff x="1026043" y="1162815"/>
            <a:chExt cx="307124" cy="305294"/>
          </a:xfrm>
        </p:grpSpPr>
        <p:sp>
          <p:nvSpPr>
            <p:cNvPr id="128" name="Google Shape;128;p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4"/>
          <p:cNvGrpSpPr/>
          <p:nvPr/>
        </p:nvGrpSpPr>
        <p:grpSpPr>
          <a:xfrm>
            <a:off x="886093" y="581517"/>
            <a:ext cx="474643" cy="299712"/>
            <a:chOff x="7729218" y="1694205"/>
            <a:chExt cx="474643" cy="299712"/>
          </a:xfrm>
        </p:grpSpPr>
        <p:sp>
          <p:nvSpPr>
            <p:cNvPr id="137" name="Google Shape;137;p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4"/>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60072"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614825" y="3831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4"/>
          <p:cNvGrpSpPr/>
          <p:nvPr/>
        </p:nvGrpSpPr>
        <p:grpSpPr>
          <a:xfrm>
            <a:off x="6749493" y="4363642"/>
            <a:ext cx="474643" cy="299712"/>
            <a:chOff x="7729218" y="1694205"/>
            <a:chExt cx="474643" cy="299712"/>
          </a:xfrm>
        </p:grpSpPr>
        <p:sp>
          <p:nvSpPr>
            <p:cNvPr id="144" name="Google Shape;144;p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4"/>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4"/>
          <p:cNvGrpSpPr/>
          <p:nvPr/>
        </p:nvGrpSpPr>
        <p:grpSpPr>
          <a:xfrm rot="10800000">
            <a:off x="7371465" y="3831622"/>
            <a:ext cx="2299701" cy="1685267"/>
            <a:chOff x="238125" y="896375"/>
            <a:chExt cx="635575" cy="465775"/>
          </a:xfrm>
        </p:grpSpPr>
        <p:sp>
          <p:nvSpPr>
            <p:cNvPr id="149" name="Google Shape;149;p4"/>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089" name="Shape 1089"/>
        <p:cNvGrpSpPr/>
        <p:nvPr/>
      </p:nvGrpSpPr>
      <p:grpSpPr>
        <a:xfrm>
          <a:off x="0" y="0"/>
          <a:ext cx="0" cy="0"/>
          <a:chOff x="0" y="0"/>
          <a:chExt cx="0" cy="0"/>
        </a:xfrm>
      </p:grpSpPr>
      <p:sp>
        <p:nvSpPr>
          <p:cNvPr id="1090" name="Google Shape;1090;p31"/>
          <p:cNvSpPr/>
          <p:nvPr/>
        </p:nvSpPr>
        <p:spPr>
          <a:xfrm flipH="1" rot="10800000">
            <a:off x="-3335934" y="43902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flipH="1" rot="10800000">
            <a:off x="6652416" y="-1583268"/>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flipH="1" rot="10800000">
            <a:off x="1920142" y="4470671"/>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flipH="1" rot="10800000">
            <a:off x="8271314" y="382498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flipH="1" rot="10800000">
            <a:off x="1853114" y="552749"/>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31"/>
          <p:cNvGrpSpPr/>
          <p:nvPr/>
        </p:nvGrpSpPr>
        <p:grpSpPr>
          <a:xfrm flipH="1" rot="-5400000">
            <a:off x="-1004624" y="3805865"/>
            <a:ext cx="1915490" cy="2459786"/>
            <a:chOff x="2659350" y="1746500"/>
            <a:chExt cx="379350" cy="487125"/>
          </a:xfrm>
        </p:grpSpPr>
        <p:sp>
          <p:nvSpPr>
            <p:cNvPr id="1096" name="Google Shape;1096;p3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31"/>
          <p:cNvSpPr/>
          <p:nvPr/>
        </p:nvSpPr>
        <p:spPr>
          <a:xfrm flipH="1" rot="10800000">
            <a:off x="7435646" y="119353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31"/>
          <p:cNvGrpSpPr/>
          <p:nvPr/>
        </p:nvGrpSpPr>
        <p:grpSpPr>
          <a:xfrm flipH="1" rot="10800000">
            <a:off x="7693887" y="-941801"/>
            <a:ext cx="2408503" cy="2408503"/>
            <a:chOff x="7349044" y="3624409"/>
            <a:chExt cx="2408503" cy="2408503"/>
          </a:xfrm>
        </p:grpSpPr>
        <p:sp>
          <p:nvSpPr>
            <p:cNvPr id="1101" name="Google Shape;1101;p31"/>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1"/>
          <p:cNvGrpSpPr/>
          <p:nvPr/>
        </p:nvGrpSpPr>
        <p:grpSpPr>
          <a:xfrm flipH="1" rot="10800000">
            <a:off x="7964211" y="2127664"/>
            <a:ext cx="307124" cy="305294"/>
            <a:chOff x="1026043" y="1162815"/>
            <a:chExt cx="307124" cy="305294"/>
          </a:xfrm>
        </p:grpSpPr>
        <p:sp>
          <p:nvSpPr>
            <p:cNvPr id="1106" name="Google Shape;1106;p3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1"/>
          <p:cNvGrpSpPr/>
          <p:nvPr/>
        </p:nvGrpSpPr>
        <p:grpSpPr>
          <a:xfrm flipH="1" rot="10800000">
            <a:off x="1002003" y="1466691"/>
            <a:ext cx="309000" cy="305294"/>
            <a:chOff x="8360310" y="1124637"/>
            <a:chExt cx="309000" cy="305294"/>
          </a:xfrm>
        </p:grpSpPr>
        <p:sp>
          <p:nvSpPr>
            <p:cNvPr id="1115" name="Google Shape;1115;p31"/>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31"/>
          <p:cNvSpPr/>
          <p:nvPr/>
        </p:nvSpPr>
        <p:spPr>
          <a:xfrm flipH="1" rot="10800000">
            <a:off x="7283516" y="436085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flipH="1" rot="10800000">
            <a:off x="1183015" y="2869633"/>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flipH="1" rot="10800000">
            <a:off x="215042" y="24943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6" name="Google Shape;156;p5"/>
          <p:cNvSpPr txBox="1"/>
          <p:nvPr>
            <p:ph idx="2" type="title"/>
          </p:nvPr>
        </p:nvSpPr>
        <p:spPr>
          <a:xfrm>
            <a:off x="1784025" y="2798625"/>
            <a:ext cx="2585100" cy="4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7" name="Google Shape;157;p5"/>
          <p:cNvSpPr txBox="1"/>
          <p:nvPr>
            <p:ph idx="3" type="title"/>
          </p:nvPr>
        </p:nvSpPr>
        <p:spPr>
          <a:xfrm>
            <a:off x="4774325" y="2798625"/>
            <a:ext cx="2585700" cy="4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8" name="Google Shape;158;p5"/>
          <p:cNvSpPr txBox="1"/>
          <p:nvPr>
            <p:ph idx="1" type="subTitle"/>
          </p:nvPr>
        </p:nvSpPr>
        <p:spPr>
          <a:xfrm>
            <a:off x="4774332" y="3279049"/>
            <a:ext cx="2585700" cy="104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5"/>
          <p:cNvSpPr txBox="1"/>
          <p:nvPr>
            <p:ph idx="4" type="subTitle"/>
          </p:nvPr>
        </p:nvSpPr>
        <p:spPr>
          <a:xfrm>
            <a:off x="1784200" y="3279049"/>
            <a:ext cx="2585100" cy="104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60" name="Google Shape;160;p5"/>
          <p:cNvGrpSpPr/>
          <p:nvPr/>
        </p:nvGrpSpPr>
        <p:grpSpPr>
          <a:xfrm flipH="1" rot="-1707809">
            <a:off x="-565970" y="-611855"/>
            <a:ext cx="1340703" cy="1721669"/>
            <a:chOff x="2659350" y="1746500"/>
            <a:chExt cx="379350" cy="487125"/>
          </a:xfrm>
        </p:grpSpPr>
        <p:sp>
          <p:nvSpPr>
            <p:cNvPr id="161" name="Google Shape;161;p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5"/>
          <p:cNvSpPr/>
          <p:nvPr/>
        </p:nvSpPr>
        <p:spPr>
          <a:xfrm>
            <a:off x="7734425" y="-6926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5"/>
          <p:cNvGrpSpPr/>
          <p:nvPr/>
        </p:nvGrpSpPr>
        <p:grpSpPr>
          <a:xfrm>
            <a:off x="8202131" y="525790"/>
            <a:ext cx="307124" cy="305294"/>
            <a:chOff x="1026043" y="1162815"/>
            <a:chExt cx="307124" cy="305294"/>
          </a:xfrm>
        </p:grpSpPr>
        <p:sp>
          <p:nvSpPr>
            <p:cNvPr id="167" name="Google Shape;167;p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5"/>
          <p:cNvSpPr/>
          <p:nvPr/>
        </p:nvSpPr>
        <p:spPr>
          <a:xfrm>
            <a:off x="1600987" y="5871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5"/>
          <p:cNvGrpSpPr/>
          <p:nvPr/>
        </p:nvGrpSpPr>
        <p:grpSpPr>
          <a:xfrm>
            <a:off x="435493" y="1215742"/>
            <a:ext cx="474643" cy="299712"/>
            <a:chOff x="7729218" y="1694205"/>
            <a:chExt cx="474643" cy="299712"/>
          </a:xfrm>
        </p:grpSpPr>
        <p:sp>
          <p:nvSpPr>
            <p:cNvPr id="177" name="Google Shape;177;p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5"/>
          <p:cNvSpPr/>
          <p:nvPr/>
        </p:nvSpPr>
        <p:spPr>
          <a:xfrm>
            <a:off x="8592129" y="20493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5"/>
          <p:cNvGrpSpPr/>
          <p:nvPr/>
        </p:nvGrpSpPr>
        <p:grpSpPr>
          <a:xfrm>
            <a:off x="8842893" y="3018742"/>
            <a:ext cx="474643" cy="299712"/>
            <a:chOff x="7729218" y="1694205"/>
            <a:chExt cx="474643" cy="299712"/>
          </a:xfrm>
        </p:grpSpPr>
        <p:sp>
          <p:nvSpPr>
            <p:cNvPr id="181" name="Google Shape;181;p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5"/>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521097" y="42100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922700" y="42673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5"/>
          <p:cNvGrpSpPr/>
          <p:nvPr/>
        </p:nvGrpSpPr>
        <p:grpSpPr>
          <a:xfrm rot="10800000">
            <a:off x="7371465" y="3831622"/>
            <a:ext cx="2299701" cy="1685267"/>
            <a:chOff x="238125" y="896375"/>
            <a:chExt cx="635575" cy="465775"/>
          </a:xfrm>
        </p:grpSpPr>
        <p:sp>
          <p:nvSpPr>
            <p:cNvPr id="187" name="Google Shape;187;p5"/>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4" name="Google Shape;194;p6"/>
          <p:cNvSpPr/>
          <p:nvPr/>
        </p:nvSpPr>
        <p:spPr>
          <a:xfrm flipH="1">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6"/>
          <p:cNvGrpSpPr/>
          <p:nvPr/>
        </p:nvGrpSpPr>
        <p:grpSpPr>
          <a:xfrm flipH="1" rot="-2699931">
            <a:off x="-718506" y="3871142"/>
            <a:ext cx="1340695" cy="1721696"/>
            <a:chOff x="2659350" y="1746500"/>
            <a:chExt cx="379350" cy="487125"/>
          </a:xfrm>
        </p:grpSpPr>
        <p:sp>
          <p:nvSpPr>
            <p:cNvPr id="197" name="Google Shape;197;p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6"/>
          <p:cNvSpPr/>
          <p:nvPr/>
        </p:nvSpPr>
        <p:spPr>
          <a:xfrm>
            <a:off x="340385" y="1962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a:off x="2376748" y="4731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flipH="1">
            <a:off x="340368" y="17001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flipH="1">
            <a:off x="-114098" y="3244642"/>
            <a:ext cx="474643" cy="299712"/>
            <a:chOff x="7729218" y="1694205"/>
            <a:chExt cx="474643" cy="299712"/>
          </a:xfrm>
        </p:grpSpPr>
        <p:sp>
          <p:nvSpPr>
            <p:cNvPr id="204" name="Google Shape;204;p6"/>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6"/>
          <p:cNvSpPr/>
          <p:nvPr/>
        </p:nvSpPr>
        <p:spPr>
          <a:xfrm flipH="1">
            <a:off x="8423998" y="15933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flipH="1">
            <a:off x="7327631" y="45703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6"/>
          <p:cNvGrpSpPr/>
          <p:nvPr/>
        </p:nvGrpSpPr>
        <p:grpSpPr>
          <a:xfrm>
            <a:off x="8577781" y="246952"/>
            <a:ext cx="307124" cy="305294"/>
            <a:chOff x="1026043" y="1162815"/>
            <a:chExt cx="307124" cy="305294"/>
          </a:xfrm>
        </p:grpSpPr>
        <p:sp>
          <p:nvSpPr>
            <p:cNvPr id="209" name="Google Shape;209;p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6"/>
          <p:cNvSpPr/>
          <p:nvPr/>
        </p:nvSpPr>
        <p:spPr>
          <a:xfrm>
            <a:off x="8579623" y="31390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8" name="Shape 218"/>
        <p:cNvGrpSpPr/>
        <p:nvPr/>
      </p:nvGrpSpPr>
      <p:grpSpPr>
        <a:xfrm>
          <a:off x="0" y="0"/>
          <a:ext cx="0" cy="0"/>
          <a:chOff x="0" y="0"/>
          <a:chExt cx="0" cy="0"/>
        </a:xfrm>
      </p:grpSpPr>
      <p:sp>
        <p:nvSpPr>
          <p:cNvPr id="219" name="Google Shape;219;p7"/>
          <p:cNvSpPr txBox="1"/>
          <p:nvPr>
            <p:ph type="title"/>
          </p:nvPr>
        </p:nvSpPr>
        <p:spPr>
          <a:xfrm>
            <a:off x="720000" y="1054625"/>
            <a:ext cx="341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0" name="Google Shape;220;p7"/>
          <p:cNvSpPr txBox="1"/>
          <p:nvPr>
            <p:ph idx="1" type="body"/>
          </p:nvPr>
        </p:nvSpPr>
        <p:spPr>
          <a:xfrm>
            <a:off x="720000" y="2282551"/>
            <a:ext cx="4413900" cy="19860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160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221" name="Google Shape;221;p7"/>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6154010" y="1035642"/>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8518014" y="724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7"/>
          <p:cNvGrpSpPr/>
          <p:nvPr/>
        </p:nvGrpSpPr>
        <p:grpSpPr>
          <a:xfrm>
            <a:off x="4838762" y="1325734"/>
            <a:ext cx="474643" cy="301588"/>
            <a:chOff x="7593894" y="395296"/>
            <a:chExt cx="474643" cy="301588"/>
          </a:xfrm>
        </p:grpSpPr>
        <p:sp>
          <p:nvSpPr>
            <p:cNvPr id="226" name="Google Shape;226;p7"/>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7"/>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7"/>
          <p:cNvGrpSpPr/>
          <p:nvPr/>
        </p:nvGrpSpPr>
        <p:grpSpPr>
          <a:xfrm rot="-5400000">
            <a:off x="-1004624" y="-1403142"/>
            <a:ext cx="1915490" cy="2459786"/>
            <a:chOff x="2659350" y="1746500"/>
            <a:chExt cx="379350" cy="487125"/>
          </a:xfrm>
        </p:grpSpPr>
        <p:sp>
          <p:nvSpPr>
            <p:cNvPr id="230" name="Google Shape;230;p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7"/>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7"/>
          <p:cNvGrpSpPr/>
          <p:nvPr/>
        </p:nvGrpSpPr>
        <p:grpSpPr>
          <a:xfrm>
            <a:off x="7693887" y="3395809"/>
            <a:ext cx="2408503" cy="2408503"/>
            <a:chOff x="7349044" y="3624409"/>
            <a:chExt cx="2408503" cy="2408503"/>
          </a:xfrm>
        </p:grpSpPr>
        <p:sp>
          <p:nvSpPr>
            <p:cNvPr id="235" name="Google Shape;235;p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7"/>
          <p:cNvGrpSpPr/>
          <p:nvPr/>
        </p:nvGrpSpPr>
        <p:grpSpPr>
          <a:xfrm>
            <a:off x="8440811" y="1702902"/>
            <a:ext cx="307124" cy="305294"/>
            <a:chOff x="1026043" y="1162815"/>
            <a:chExt cx="307124" cy="305294"/>
          </a:xfrm>
        </p:grpSpPr>
        <p:sp>
          <p:nvSpPr>
            <p:cNvPr id="240" name="Google Shape;240;p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7"/>
          <p:cNvGrpSpPr/>
          <p:nvPr/>
        </p:nvGrpSpPr>
        <p:grpSpPr>
          <a:xfrm>
            <a:off x="3755816" y="324700"/>
            <a:ext cx="309000" cy="305294"/>
            <a:chOff x="8360310" y="1124637"/>
            <a:chExt cx="309000" cy="305294"/>
          </a:xfrm>
        </p:grpSpPr>
        <p:sp>
          <p:nvSpPr>
            <p:cNvPr id="249" name="Google Shape;249;p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7"/>
          <p:cNvSpPr/>
          <p:nvPr/>
        </p:nvSpPr>
        <p:spPr>
          <a:xfrm>
            <a:off x="5185141" y="2511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5185140" y="44483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5588575" y="3765557"/>
            <a:ext cx="58" cy="58"/>
          </a:xfrm>
          <a:custGeom>
            <a:rect b="b" l="l" r="r" t="t"/>
            <a:pathLst>
              <a:path extrusionOk="0" h="1" w="1">
                <a:moveTo>
                  <a:pt x="0" y="1"/>
                </a:moveTo>
                <a:lnTo>
                  <a:pt x="0" y="1"/>
                </a:lnTo>
                <a:lnTo>
                  <a:pt x="0" y="1"/>
                </a:lnTo>
                <a:lnTo>
                  <a:pt x="0" y="1"/>
                </a:lnTo>
                <a:lnTo>
                  <a:pt x="0" y="1"/>
                </a:lnTo>
                <a:lnTo>
                  <a:pt x="0" y="1"/>
                </a:lnTo>
                <a:lnTo>
                  <a:pt x="0" y="1"/>
                </a:lnTo>
                <a:lnTo>
                  <a:pt x="0" y="1"/>
                </a:lnTo>
                <a:lnTo>
                  <a:pt x="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1" name="Shape 261"/>
        <p:cNvGrpSpPr/>
        <p:nvPr/>
      </p:nvGrpSpPr>
      <p:grpSpPr>
        <a:xfrm>
          <a:off x="0" y="0"/>
          <a:ext cx="0" cy="0"/>
          <a:chOff x="0" y="0"/>
          <a:chExt cx="0" cy="0"/>
        </a:xfrm>
      </p:grpSpPr>
      <p:sp>
        <p:nvSpPr>
          <p:cNvPr id="262" name="Google Shape;262;p8"/>
          <p:cNvSpPr txBox="1"/>
          <p:nvPr>
            <p:ph type="title"/>
          </p:nvPr>
        </p:nvSpPr>
        <p:spPr>
          <a:xfrm>
            <a:off x="1813950" y="1078500"/>
            <a:ext cx="5516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3" name="Google Shape;263;p8"/>
          <p:cNvSpPr/>
          <p:nvPr/>
        </p:nvSpPr>
        <p:spPr>
          <a:xfrm>
            <a:off x="-3165309" y="-1785701"/>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7971064" y="867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501639" y="4436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8"/>
          <p:cNvGrpSpPr/>
          <p:nvPr/>
        </p:nvGrpSpPr>
        <p:grpSpPr>
          <a:xfrm rot="-5400000">
            <a:off x="-1004624" y="-1403142"/>
            <a:ext cx="1915490" cy="2459786"/>
            <a:chOff x="2659350" y="1746500"/>
            <a:chExt cx="379350" cy="487125"/>
          </a:xfrm>
        </p:grpSpPr>
        <p:sp>
          <p:nvSpPr>
            <p:cNvPr id="269" name="Google Shape;269;p8"/>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8"/>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8"/>
          <p:cNvGrpSpPr/>
          <p:nvPr/>
        </p:nvGrpSpPr>
        <p:grpSpPr>
          <a:xfrm>
            <a:off x="7693887" y="3395809"/>
            <a:ext cx="2408503" cy="2408503"/>
            <a:chOff x="7349044" y="3624409"/>
            <a:chExt cx="2408503" cy="2408503"/>
          </a:xfrm>
        </p:grpSpPr>
        <p:sp>
          <p:nvSpPr>
            <p:cNvPr id="274" name="Google Shape;274;p8"/>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8"/>
          <p:cNvGrpSpPr/>
          <p:nvPr/>
        </p:nvGrpSpPr>
        <p:grpSpPr>
          <a:xfrm>
            <a:off x="1143011" y="3531102"/>
            <a:ext cx="307124" cy="305294"/>
            <a:chOff x="1026043" y="1162815"/>
            <a:chExt cx="307124" cy="305294"/>
          </a:xfrm>
        </p:grpSpPr>
        <p:sp>
          <p:nvSpPr>
            <p:cNvPr id="279" name="Google Shape;279;p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8"/>
          <p:cNvGrpSpPr/>
          <p:nvPr/>
        </p:nvGrpSpPr>
        <p:grpSpPr>
          <a:xfrm>
            <a:off x="7573991" y="2828100"/>
            <a:ext cx="309000" cy="305294"/>
            <a:chOff x="8360310" y="1124637"/>
            <a:chExt cx="309000" cy="305294"/>
          </a:xfrm>
        </p:grpSpPr>
        <p:sp>
          <p:nvSpPr>
            <p:cNvPr id="288" name="Google Shape;288;p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8"/>
          <p:cNvSpPr/>
          <p:nvPr/>
        </p:nvSpPr>
        <p:spPr>
          <a:xfrm>
            <a:off x="3880866" y="4773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5521740" y="41328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6247071" y="7844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0" name="Shape 300"/>
        <p:cNvGrpSpPr/>
        <p:nvPr/>
      </p:nvGrpSpPr>
      <p:grpSpPr>
        <a:xfrm>
          <a:off x="0" y="0"/>
          <a:ext cx="0" cy="0"/>
          <a:chOff x="0" y="0"/>
          <a:chExt cx="0" cy="0"/>
        </a:xfrm>
      </p:grpSpPr>
      <p:sp>
        <p:nvSpPr>
          <p:cNvPr id="301" name="Google Shape;301;p9"/>
          <p:cNvSpPr/>
          <p:nvPr/>
        </p:nvSpPr>
        <p:spPr>
          <a:xfrm flipH="1">
            <a:off x="4980018" y="1257073"/>
            <a:ext cx="6248884" cy="35917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txBox="1"/>
          <p:nvPr>
            <p:ph idx="1" type="subTitle"/>
          </p:nvPr>
        </p:nvSpPr>
        <p:spPr>
          <a:xfrm>
            <a:off x="4353425" y="2391750"/>
            <a:ext cx="4070700" cy="13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sz="15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303" name="Google Shape;303;p9"/>
          <p:cNvSpPr txBox="1"/>
          <p:nvPr>
            <p:ph type="title"/>
          </p:nvPr>
        </p:nvSpPr>
        <p:spPr>
          <a:xfrm>
            <a:off x="4353450" y="1629175"/>
            <a:ext cx="4070700" cy="62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42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304" name="Google Shape;304;p9"/>
          <p:cNvSpPr/>
          <p:nvPr/>
        </p:nvSpPr>
        <p:spPr>
          <a:xfrm flipH="1">
            <a:off x="-1801179"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flipH="1">
            <a:off x="3543498" y="552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9"/>
          <p:cNvGrpSpPr/>
          <p:nvPr/>
        </p:nvGrpSpPr>
        <p:grpSpPr>
          <a:xfrm flipH="1">
            <a:off x="4505376" y="672834"/>
            <a:ext cx="474643" cy="301588"/>
            <a:chOff x="7593894" y="395296"/>
            <a:chExt cx="474643" cy="301588"/>
          </a:xfrm>
        </p:grpSpPr>
        <p:sp>
          <p:nvSpPr>
            <p:cNvPr id="307" name="Google Shape;307;p9"/>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9"/>
          <p:cNvGrpSpPr/>
          <p:nvPr/>
        </p:nvGrpSpPr>
        <p:grpSpPr>
          <a:xfrm flipH="1">
            <a:off x="4295452" y="4470667"/>
            <a:ext cx="474643" cy="299712"/>
            <a:chOff x="7729218" y="1694205"/>
            <a:chExt cx="474643" cy="299712"/>
          </a:xfrm>
        </p:grpSpPr>
        <p:sp>
          <p:nvSpPr>
            <p:cNvPr id="310" name="Google Shape;310;p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9"/>
          <p:cNvSpPr/>
          <p:nvPr/>
        </p:nvSpPr>
        <p:spPr>
          <a:xfrm flipH="1">
            <a:off x="741543" y="587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flipH="1">
            <a:off x="497936" y="16291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9"/>
          <p:cNvGrpSpPr/>
          <p:nvPr/>
        </p:nvGrpSpPr>
        <p:grpSpPr>
          <a:xfrm flipH="1" rot="5400000">
            <a:off x="7605726" y="-1041792"/>
            <a:ext cx="1915490" cy="2459786"/>
            <a:chOff x="2659350" y="1746500"/>
            <a:chExt cx="379350" cy="487125"/>
          </a:xfrm>
        </p:grpSpPr>
        <p:sp>
          <p:nvSpPr>
            <p:cNvPr id="315" name="Google Shape;315;p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9"/>
          <p:cNvSpPr/>
          <p:nvPr/>
        </p:nvSpPr>
        <p:spPr>
          <a:xfrm flipH="1">
            <a:off x="8231373" y="1783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9"/>
          <p:cNvGrpSpPr/>
          <p:nvPr/>
        </p:nvGrpSpPr>
        <p:grpSpPr>
          <a:xfrm flipH="1">
            <a:off x="-1340959" y="3558109"/>
            <a:ext cx="2408503" cy="2408503"/>
            <a:chOff x="7349044" y="3624409"/>
            <a:chExt cx="2408503" cy="2408503"/>
          </a:xfrm>
        </p:grpSpPr>
        <p:sp>
          <p:nvSpPr>
            <p:cNvPr id="320" name="Google Shape;320;p9"/>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9"/>
          <p:cNvSpPr/>
          <p:nvPr/>
        </p:nvSpPr>
        <p:spPr>
          <a:xfrm>
            <a:off x="2548754" y="3567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6077516" y="44706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9"/>
          <p:cNvGrpSpPr/>
          <p:nvPr/>
        </p:nvGrpSpPr>
        <p:grpSpPr>
          <a:xfrm>
            <a:off x="6412456" y="442427"/>
            <a:ext cx="307124" cy="305294"/>
            <a:chOff x="1026043" y="1162815"/>
            <a:chExt cx="307124" cy="305294"/>
          </a:xfrm>
        </p:grpSpPr>
        <p:sp>
          <p:nvSpPr>
            <p:cNvPr id="327" name="Google Shape;327;p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9"/>
          <p:cNvGrpSpPr/>
          <p:nvPr/>
        </p:nvGrpSpPr>
        <p:grpSpPr>
          <a:xfrm>
            <a:off x="3712948" y="1762875"/>
            <a:ext cx="309000" cy="305294"/>
            <a:chOff x="8360310" y="1124637"/>
            <a:chExt cx="309000" cy="305294"/>
          </a:xfrm>
        </p:grpSpPr>
        <p:sp>
          <p:nvSpPr>
            <p:cNvPr id="336" name="Google Shape;336;p9"/>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9"/>
          <p:cNvSpPr/>
          <p:nvPr/>
        </p:nvSpPr>
        <p:spPr>
          <a:xfrm>
            <a:off x="8120573" y="40254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318460" y="27314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 name="Shape 346"/>
        <p:cNvGrpSpPr/>
        <p:nvPr/>
      </p:nvGrpSpPr>
      <p:grpSpPr>
        <a:xfrm>
          <a:off x="0" y="0"/>
          <a:ext cx="0" cy="0"/>
          <a:chOff x="0" y="0"/>
          <a:chExt cx="0" cy="0"/>
        </a:xfrm>
      </p:grpSpPr>
      <p:sp>
        <p:nvSpPr>
          <p:cNvPr id="347" name="Google Shape;347;p10"/>
          <p:cNvSpPr txBox="1"/>
          <p:nvPr>
            <p:ph type="title"/>
          </p:nvPr>
        </p:nvSpPr>
        <p:spPr>
          <a:xfrm>
            <a:off x="1643050" y="436544"/>
            <a:ext cx="5857800" cy="11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1pPr>
            <a:lvl2pPr lvl="1"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2pPr>
            <a:lvl3pPr lvl="2"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3pPr>
            <a:lvl4pPr lvl="3"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4pPr>
            <a:lvl5pPr lvl="4"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5pPr>
            <a:lvl6pPr lvl="5"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6pPr>
            <a:lvl7pPr lvl="6"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7pPr>
            <a:lvl8pPr lvl="7"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8pPr>
            <a:lvl9pPr lvl="8"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8.gif"/><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2.gif"/><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32"/>
          <p:cNvSpPr txBox="1"/>
          <p:nvPr>
            <p:ph type="ctrTitle"/>
          </p:nvPr>
        </p:nvSpPr>
        <p:spPr>
          <a:xfrm>
            <a:off x="694625" y="1067725"/>
            <a:ext cx="3984600" cy="23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solidFill>
                  <a:schemeClr val="accent1"/>
                </a:solidFill>
              </a:rPr>
              <a:t>  </a:t>
            </a:r>
            <a:r>
              <a:rPr lang="en" sz="4600">
                <a:solidFill>
                  <a:schemeClr val="accent1"/>
                </a:solidFill>
              </a:rPr>
              <a:t>Mental</a:t>
            </a:r>
            <a:r>
              <a:rPr lang="en" sz="4600">
                <a:solidFill>
                  <a:schemeClr val="lt1"/>
                </a:solidFill>
              </a:rPr>
              <a:t>Mate</a:t>
            </a:r>
            <a:r>
              <a:rPr lang="en" sz="4600">
                <a:solidFill>
                  <a:schemeClr val="lt1"/>
                </a:solidFill>
              </a:rPr>
              <a:t> </a:t>
            </a:r>
            <a:r>
              <a:rPr lang="en" sz="4600"/>
              <a:t>AI APP</a:t>
            </a:r>
            <a:endParaRPr sz="4600"/>
          </a:p>
        </p:txBody>
      </p:sp>
      <p:sp>
        <p:nvSpPr>
          <p:cNvPr id="1131" name="Google Shape;1131;p32"/>
          <p:cNvSpPr txBox="1"/>
          <p:nvPr>
            <p:ph idx="1" type="subTitle"/>
          </p:nvPr>
        </p:nvSpPr>
        <p:spPr>
          <a:xfrm>
            <a:off x="694625" y="3658250"/>
            <a:ext cx="42573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AND-102 POD 4</a:t>
            </a:r>
            <a:endParaRPr/>
          </a:p>
          <a:p>
            <a:pPr indent="0" lvl="0" marL="0" rtl="0" algn="l">
              <a:spcBef>
                <a:spcPts val="0"/>
              </a:spcBef>
              <a:spcAft>
                <a:spcPts val="0"/>
              </a:spcAft>
              <a:buNone/>
            </a:pPr>
            <a:r>
              <a:rPr lang="en"/>
              <a:t>Brian Bazurto, </a:t>
            </a:r>
            <a:r>
              <a:rPr lang="en"/>
              <a:t>Christine Lekishon, </a:t>
            </a:r>
            <a:r>
              <a:rPr lang="en"/>
              <a:t>Jocelyn Gao</a:t>
            </a:r>
            <a:endParaRPr/>
          </a:p>
        </p:txBody>
      </p:sp>
      <p:grpSp>
        <p:nvGrpSpPr>
          <p:cNvPr id="1132" name="Google Shape;1132;p32"/>
          <p:cNvGrpSpPr/>
          <p:nvPr/>
        </p:nvGrpSpPr>
        <p:grpSpPr>
          <a:xfrm>
            <a:off x="4783570" y="630000"/>
            <a:ext cx="3825628" cy="3743803"/>
            <a:chOff x="2859190" y="326184"/>
            <a:chExt cx="4091143" cy="4003639"/>
          </a:xfrm>
        </p:grpSpPr>
        <p:sp>
          <p:nvSpPr>
            <p:cNvPr id="1133" name="Google Shape;1133;p32"/>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2"/>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2"/>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2"/>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2"/>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2"/>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2"/>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2"/>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2"/>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2"/>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2"/>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2"/>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2"/>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2"/>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2"/>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2"/>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2"/>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2"/>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2"/>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2"/>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2"/>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2"/>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2"/>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2"/>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2"/>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2"/>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2"/>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2"/>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2"/>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2"/>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2"/>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2"/>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2"/>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2"/>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2"/>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2"/>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2"/>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2"/>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2"/>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2"/>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2"/>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2"/>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2"/>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32"/>
          <p:cNvSpPr/>
          <p:nvPr/>
        </p:nvSpPr>
        <p:spPr>
          <a:xfrm rot="2037842">
            <a:off x="1014003" y="2440074"/>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41"/>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Features of </a:t>
            </a:r>
            <a:r>
              <a:rPr lang="en"/>
              <a:t>the App</a:t>
            </a:r>
            <a:endParaRPr/>
          </a:p>
        </p:txBody>
      </p:sp>
      <p:sp>
        <p:nvSpPr>
          <p:cNvPr id="1430" name="Google Shape;1430;p41"/>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431" name="Google Shape;1431;p41"/>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432" name="Google Shape;1432;p41"/>
          <p:cNvGrpSpPr/>
          <p:nvPr/>
        </p:nvGrpSpPr>
        <p:grpSpPr>
          <a:xfrm>
            <a:off x="719991" y="1763631"/>
            <a:ext cx="724835" cy="635493"/>
            <a:chOff x="5375211" y="1361181"/>
            <a:chExt cx="724835" cy="635493"/>
          </a:xfrm>
        </p:grpSpPr>
        <p:sp>
          <p:nvSpPr>
            <p:cNvPr id="1433" name="Google Shape;1433;p41"/>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41"/>
          <p:cNvGrpSpPr/>
          <p:nvPr/>
        </p:nvGrpSpPr>
        <p:grpSpPr>
          <a:xfrm>
            <a:off x="1374527" y="1607221"/>
            <a:ext cx="1673310" cy="2758058"/>
            <a:chOff x="1694325" y="4167750"/>
            <a:chExt cx="459650" cy="757625"/>
          </a:xfrm>
        </p:grpSpPr>
        <p:sp>
          <p:nvSpPr>
            <p:cNvPr id="1443" name="Google Shape;1443;p41"/>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42"/>
          <p:cNvSpPr txBox="1"/>
          <p:nvPr>
            <p:ph type="title"/>
          </p:nvPr>
        </p:nvSpPr>
        <p:spPr>
          <a:xfrm>
            <a:off x="720000" y="1054625"/>
            <a:ext cx="34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461" name="Google Shape;1461;p42"/>
          <p:cNvSpPr txBox="1"/>
          <p:nvPr>
            <p:ph idx="1" type="body"/>
          </p:nvPr>
        </p:nvSpPr>
        <p:spPr>
          <a:xfrm>
            <a:off x="767175" y="1842126"/>
            <a:ext cx="4413900" cy="19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Required Features:</a:t>
            </a:r>
            <a:endParaRPr>
              <a:solidFill>
                <a:schemeClr val="dk1"/>
              </a:solidFill>
            </a:endParaRPr>
          </a:p>
          <a:p>
            <a:pPr indent="-190500" lvl="0" marL="241300" rtl="0" algn="l">
              <a:spcBef>
                <a:spcPts val="1600"/>
              </a:spcBef>
              <a:spcAft>
                <a:spcPts val="0"/>
              </a:spcAft>
              <a:buClr>
                <a:schemeClr val="dk1"/>
              </a:buClr>
              <a:buSzPts val="1000"/>
              <a:buChar char="●"/>
            </a:pPr>
            <a:r>
              <a:rPr lang="en">
                <a:solidFill>
                  <a:schemeClr val="dk1"/>
                </a:solidFill>
              </a:rPr>
              <a:t>User Login</a:t>
            </a:r>
            <a:endParaRPr>
              <a:solidFill>
                <a:schemeClr val="dk1"/>
              </a:solidFill>
            </a:endParaRPr>
          </a:p>
          <a:p>
            <a:pPr indent="-190500" lvl="0" marL="241300" rtl="0" algn="l">
              <a:spcBef>
                <a:spcPts val="0"/>
              </a:spcBef>
              <a:spcAft>
                <a:spcPts val="0"/>
              </a:spcAft>
              <a:buClr>
                <a:schemeClr val="dk1"/>
              </a:buClr>
              <a:buSzPts val="1000"/>
              <a:buChar char="●"/>
            </a:pPr>
            <a:r>
              <a:rPr lang="en">
                <a:solidFill>
                  <a:schemeClr val="dk1"/>
                </a:solidFill>
              </a:rPr>
              <a:t>User Profile</a:t>
            </a:r>
            <a:endParaRPr>
              <a:solidFill>
                <a:schemeClr val="dk1"/>
              </a:solidFill>
            </a:endParaRPr>
          </a:p>
          <a:p>
            <a:pPr indent="-190500" lvl="0" marL="241300" rtl="0" algn="l">
              <a:spcBef>
                <a:spcPts val="0"/>
              </a:spcBef>
              <a:spcAft>
                <a:spcPts val="0"/>
              </a:spcAft>
              <a:buClr>
                <a:schemeClr val="dk1"/>
              </a:buClr>
              <a:buSzPts val="1000"/>
              <a:buChar char="●"/>
            </a:pPr>
            <a:r>
              <a:rPr lang="en">
                <a:solidFill>
                  <a:schemeClr val="dk1"/>
                </a:solidFill>
              </a:rPr>
              <a:t>AI-driven Insights.</a:t>
            </a:r>
            <a:endParaRPr>
              <a:solidFill>
                <a:schemeClr val="dk1"/>
              </a:solidFill>
            </a:endParaRPr>
          </a:p>
          <a:p>
            <a:pPr indent="0" lvl="0" marL="0" rtl="0" algn="l">
              <a:spcBef>
                <a:spcPts val="1600"/>
              </a:spcBef>
              <a:spcAft>
                <a:spcPts val="0"/>
              </a:spcAft>
              <a:buNone/>
            </a:pPr>
            <a:r>
              <a:rPr lang="en">
                <a:solidFill>
                  <a:schemeClr val="dk1"/>
                </a:solidFill>
              </a:rPr>
              <a:t>Optional Features:</a:t>
            </a:r>
            <a:endParaRPr>
              <a:solidFill>
                <a:schemeClr val="dk1"/>
              </a:solidFill>
            </a:endParaRPr>
          </a:p>
          <a:p>
            <a:pPr indent="-292100" lvl="0" marL="457200" rtl="0" algn="l">
              <a:spcBef>
                <a:spcPts val="1600"/>
              </a:spcBef>
              <a:spcAft>
                <a:spcPts val="0"/>
              </a:spcAft>
              <a:buClr>
                <a:schemeClr val="dk1"/>
              </a:buClr>
              <a:buSzPts val="1000"/>
              <a:buChar char="●"/>
            </a:pPr>
            <a:r>
              <a:rPr lang="en">
                <a:solidFill>
                  <a:schemeClr val="dk1"/>
                </a:solidFill>
              </a:rPr>
              <a:t>Health Sensor Integration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Curated Resources</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Emotional Intelligence Building</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Support Network </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Community Forums</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Notifications</a:t>
            </a:r>
            <a:endParaRPr>
              <a:solidFill>
                <a:schemeClr val="dk1"/>
              </a:solidFill>
            </a:endParaRPr>
          </a:p>
          <a:p>
            <a:pPr indent="0" lvl="0" marL="241300" rtl="0" algn="l">
              <a:spcBef>
                <a:spcPts val="1600"/>
              </a:spcBef>
              <a:spcAft>
                <a:spcPts val="1600"/>
              </a:spcAft>
              <a:buNone/>
            </a:pPr>
            <a:r>
              <a:t/>
            </a:r>
            <a:endParaRPr>
              <a:solidFill>
                <a:schemeClr val="dk1"/>
              </a:solidFill>
            </a:endParaRPr>
          </a:p>
        </p:txBody>
      </p:sp>
      <p:grpSp>
        <p:nvGrpSpPr>
          <p:cNvPr id="1462" name="Google Shape;1462;p42"/>
          <p:cNvGrpSpPr/>
          <p:nvPr/>
        </p:nvGrpSpPr>
        <p:grpSpPr>
          <a:xfrm>
            <a:off x="5553198" y="1404269"/>
            <a:ext cx="2698214" cy="2744575"/>
            <a:chOff x="5564883" y="1677215"/>
            <a:chExt cx="2202084" cy="2239921"/>
          </a:xfrm>
        </p:grpSpPr>
        <p:sp>
          <p:nvSpPr>
            <p:cNvPr id="1463" name="Google Shape;1463;p42"/>
            <p:cNvSpPr/>
            <p:nvPr/>
          </p:nvSpPr>
          <p:spPr>
            <a:xfrm>
              <a:off x="5602778" y="2898985"/>
              <a:ext cx="357584" cy="483085"/>
            </a:xfrm>
            <a:custGeom>
              <a:rect b="b" l="l" r="r" t="t"/>
              <a:pathLst>
                <a:path extrusionOk="0" h="8299" w="6143">
                  <a:moveTo>
                    <a:pt x="4312" y="0"/>
                  </a:moveTo>
                  <a:lnTo>
                    <a:pt x="4190" y="41"/>
                  </a:lnTo>
                  <a:lnTo>
                    <a:pt x="4109" y="82"/>
                  </a:lnTo>
                  <a:lnTo>
                    <a:pt x="4027" y="204"/>
                  </a:lnTo>
                  <a:lnTo>
                    <a:pt x="3905" y="407"/>
                  </a:lnTo>
                  <a:lnTo>
                    <a:pt x="3865" y="651"/>
                  </a:lnTo>
                  <a:lnTo>
                    <a:pt x="3417" y="3661"/>
                  </a:lnTo>
                  <a:lnTo>
                    <a:pt x="3499" y="2888"/>
                  </a:lnTo>
                  <a:lnTo>
                    <a:pt x="3458" y="2075"/>
                  </a:lnTo>
                  <a:lnTo>
                    <a:pt x="3336" y="1302"/>
                  </a:lnTo>
                  <a:lnTo>
                    <a:pt x="3092" y="529"/>
                  </a:lnTo>
                  <a:lnTo>
                    <a:pt x="3010" y="366"/>
                  </a:lnTo>
                  <a:lnTo>
                    <a:pt x="2970" y="285"/>
                  </a:lnTo>
                  <a:lnTo>
                    <a:pt x="2888" y="244"/>
                  </a:lnTo>
                  <a:lnTo>
                    <a:pt x="2766" y="204"/>
                  </a:lnTo>
                  <a:lnTo>
                    <a:pt x="2685" y="244"/>
                  </a:lnTo>
                  <a:lnTo>
                    <a:pt x="2604" y="285"/>
                  </a:lnTo>
                  <a:lnTo>
                    <a:pt x="2522" y="366"/>
                  </a:lnTo>
                  <a:lnTo>
                    <a:pt x="2441" y="570"/>
                  </a:lnTo>
                  <a:lnTo>
                    <a:pt x="2441" y="773"/>
                  </a:lnTo>
                  <a:lnTo>
                    <a:pt x="2075" y="3417"/>
                  </a:lnTo>
                  <a:lnTo>
                    <a:pt x="2116" y="2644"/>
                  </a:lnTo>
                  <a:lnTo>
                    <a:pt x="2075" y="1912"/>
                  </a:lnTo>
                  <a:lnTo>
                    <a:pt x="1994" y="1180"/>
                  </a:lnTo>
                  <a:lnTo>
                    <a:pt x="1872" y="448"/>
                  </a:lnTo>
                  <a:lnTo>
                    <a:pt x="1790" y="244"/>
                  </a:lnTo>
                  <a:lnTo>
                    <a:pt x="1750" y="163"/>
                  </a:lnTo>
                  <a:lnTo>
                    <a:pt x="1668" y="122"/>
                  </a:lnTo>
                  <a:lnTo>
                    <a:pt x="1546" y="163"/>
                  </a:lnTo>
                  <a:lnTo>
                    <a:pt x="1465" y="204"/>
                  </a:lnTo>
                  <a:lnTo>
                    <a:pt x="1383" y="326"/>
                  </a:lnTo>
                  <a:lnTo>
                    <a:pt x="1343" y="448"/>
                  </a:lnTo>
                  <a:lnTo>
                    <a:pt x="1017" y="1302"/>
                  </a:lnTo>
                  <a:lnTo>
                    <a:pt x="773" y="2197"/>
                  </a:lnTo>
                  <a:lnTo>
                    <a:pt x="529" y="3132"/>
                  </a:lnTo>
                  <a:lnTo>
                    <a:pt x="367" y="4027"/>
                  </a:lnTo>
                  <a:lnTo>
                    <a:pt x="204" y="4963"/>
                  </a:lnTo>
                  <a:lnTo>
                    <a:pt x="82" y="5898"/>
                  </a:lnTo>
                  <a:lnTo>
                    <a:pt x="41" y="6834"/>
                  </a:lnTo>
                  <a:lnTo>
                    <a:pt x="0" y="7769"/>
                  </a:lnTo>
                  <a:lnTo>
                    <a:pt x="611" y="8013"/>
                  </a:lnTo>
                  <a:lnTo>
                    <a:pt x="1221" y="8176"/>
                  </a:lnTo>
                  <a:lnTo>
                    <a:pt x="1872" y="8298"/>
                  </a:lnTo>
                  <a:lnTo>
                    <a:pt x="4638" y="8298"/>
                  </a:lnTo>
                  <a:lnTo>
                    <a:pt x="4882" y="8257"/>
                  </a:lnTo>
                  <a:lnTo>
                    <a:pt x="5004" y="8257"/>
                  </a:lnTo>
                  <a:lnTo>
                    <a:pt x="5410" y="6427"/>
                  </a:lnTo>
                  <a:lnTo>
                    <a:pt x="5614" y="5491"/>
                  </a:lnTo>
                  <a:lnTo>
                    <a:pt x="5817" y="4597"/>
                  </a:lnTo>
                  <a:lnTo>
                    <a:pt x="5939" y="3702"/>
                  </a:lnTo>
                  <a:lnTo>
                    <a:pt x="6021" y="2766"/>
                  </a:lnTo>
                  <a:lnTo>
                    <a:pt x="6102" y="976"/>
                  </a:lnTo>
                  <a:lnTo>
                    <a:pt x="6143" y="732"/>
                  </a:lnTo>
                  <a:lnTo>
                    <a:pt x="6102" y="488"/>
                  </a:lnTo>
                  <a:lnTo>
                    <a:pt x="6021" y="366"/>
                  </a:lnTo>
                  <a:lnTo>
                    <a:pt x="5939" y="244"/>
                  </a:lnTo>
                  <a:lnTo>
                    <a:pt x="5858" y="204"/>
                  </a:lnTo>
                  <a:lnTo>
                    <a:pt x="5736" y="163"/>
                  </a:lnTo>
                  <a:lnTo>
                    <a:pt x="5654" y="163"/>
                  </a:lnTo>
                  <a:lnTo>
                    <a:pt x="5573" y="204"/>
                  </a:lnTo>
                  <a:lnTo>
                    <a:pt x="5451" y="326"/>
                  </a:lnTo>
                  <a:lnTo>
                    <a:pt x="5329" y="488"/>
                  </a:lnTo>
                  <a:lnTo>
                    <a:pt x="5248" y="732"/>
                  </a:lnTo>
                  <a:lnTo>
                    <a:pt x="5166" y="1220"/>
                  </a:lnTo>
                  <a:lnTo>
                    <a:pt x="5126" y="1587"/>
                  </a:lnTo>
                  <a:lnTo>
                    <a:pt x="4760" y="3539"/>
                  </a:lnTo>
                  <a:lnTo>
                    <a:pt x="4841" y="2766"/>
                  </a:lnTo>
                  <a:lnTo>
                    <a:pt x="4882" y="1993"/>
                  </a:lnTo>
                  <a:lnTo>
                    <a:pt x="4841" y="1220"/>
                  </a:lnTo>
                  <a:lnTo>
                    <a:pt x="4719" y="488"/>
                  </a:lnTo>
                  <a:lnTo>
                    <a:pt x="4678" y="326"/>
                  </a:lnTo>
                  <a:lnTo>
                    <a:pt x="4638" y="204"/>
                  </a:lnTo>
                  <a:lnTo>
                    <a:pt x="4556" y="82"/>
                  </a:lnTo>
                  <a:lnTo>
                    <a:pt x="4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593290" y="2887110"/>
              <a:ext cx="376560" cy="506776"/>
            </a:xfrm>
            <a:custGeom>
              <a:rect b="b" l="l" r="r" t="t"/>
              <a:pathLst>
                <a:path extrusionOk="0" h="8706" w="6469">
                  <a:moveTo>
                    <a:pt x="4556" y="408"/>
                  </a:moveTo>
                  <a:lnTo>
                    <a:pt x="4638" y="530"/>
                  </a:lnTo>
                  <a:lnTo>
                    <a:pt x="4719" y="733"/>
                  </a:lnTo>
                  <a:lnTo>
                    <a:pt x="4760" y="977"/>
                  </a:lnTo>
                  <a:lnTo>
                    <a:pt x="4841" y="1506"/>
                  </a:lnTo>
                  <a:lnTo>
                    <a:pt x="4841" y="1872"/>
                  </a:lnTo>
                  <a:lnTo>
                    <a:pt x="4882" y="2319"/>
                  </a:lnTo>
                  <a:lnTo>
                    <a:pt x="4841" y="2767"/>
                  </a:lnTo>
                  <a:lnTo>
                    <a:pt x="4801" y="3255"/>
                  </a:lnTo>
                  <a:lnTo>
                    <a:pt x="4719" y="3702"/>
                  </a:lnTo>
                  <a:lnTo>
                    <a:pt x="4719" y="3784"/>
                  </a:lnTo>
                  <a:lnTo>
                    <a:pt x="4760" y="3865"/>
                  </a:lnTo>
                  <a:lnTo>
                    <a:pt x="4882" y="3946"/>
                  </a:lnTo>
                  <a:lnTo>
                    <a:pt x="4963" y="3946"/>
                  </a:lnTo>
                  <a:lnTo>
                    <a:pt x="5004" y="3906"/>
                  </a:lnTo>
                  <a:lnTo>
                    <a:pt x="5045" y="3865"/>
                  </a:lnTo>
                  <a:lnTo>
                    <a:pt x="5085" y="3784"/>
                  </a:lnTo>
                  <a:lnTo>
                    <a:pt x="5289" y="2807"/>
                  </a:lnTo>
                  <a:lnTo>
                    <a:pt x="5492" y="1791"/>
                  </a:lnTo>
                  <a:lnTo>
                    <a:pt x="5533" y="1262"/>
                  </a:lnTo>
                  <a:lnTo>
                    <a:pt x="5614" y="1018"/>
                  </a:lnTo>
                  <a:lnTo>
                    <a:pt x="5695" y="774"/>
                  </a:lnTo>
                  <a:lnTo>
                    <a:pt x="5736" y="652"/>
                  </a:lnTo>
                  <a:lnTo>
                    <a:pt x="5777" y="570"/>
                  </a:lnTo>
                  <a:lnTo>
                    <a:pt x="5899" y="570"/>
                  </a:lnTo>
                  <a:lnTo>
                    <a:pt x="5980" y="611"/>
                  </a:lnTo>
                  <a:lnTo>
                    <a:pt x="6062" y="692"/>
                  </a:lnTo>
                  <a:lnTo>
                    <a:pt x="6102" y="814"/>
                  </a:lnTo>
                  <a:lnTo>
                    <a:pt x="6102" y="1099"/>
                  </a:lnTo>
                  <a:lnTo>
                    <a:pt x="6062" y="1628"/>
                  </a:lnTo>
                  <a:lnTo>
                    <a:pt x="5980" y="2685"/>
                  </a:lnTo>
                  <a:lnTo>
                    <a:pt x="5939" y="3743"/>
                  </a:lnTo>
                  <a:lnTo>
                    <a:pt x="5777" y="4801"/>
                  </a:lnTo>
                  <a:lnTo>
                    <a:pt x="5573" y="5858"/>
                  </a:lnTo>
                  <a:lnTo>
                    <a:pt x="5085" y="7973"/>
                  </a:lnTo>
                  <a:lnTo>
                    <a:pt x="5045" y="8095"/>
                  </a:lnTo>
                  <a:lnTo>
                    <a:pt x="5004" y="8217"/>
                  </a:lnTo>
                  <a:lnTo>
                    <a:pt x="5004" y="8299"/>
                  </a:lnTo>
                  <a:lnTo>
                    <a:pt x="4597" y="8339"/>
                  </a:lnTo>
                  <a:lnTo>
                    <a:pt x="2523" y="8339"/>
                  </a:lnTo>
                  <a:lnTo>
                    <a:pt x="1913" y="8299"/>
                  </a:lnTo>
                  <a:lnTo>
                    <a:pt x="1384" y="8177"/>
                  </a:lnTo>
                  <a:lnTo>
                    <a:pt x="814" y="8014"/>
                  </a:lnTo>
                  <a:lnTo>
                    <a:pt x="371" y="7843"/>
                  </a:lnTo>
                  <a:lnTo>
                    <a:pt x="371" y="7843"/>
                  </a:lnTo>
                  <a:lnTo>
                    <a:pt x="408" y="6631"/>
                  </a:lnTo>
                  <a:lnTo>
                    <a:pt x="530" y="5248"/>
                  </a:lnTo>
                  <a:lnTo>
                    <a:pt x="774" y="3906"/>
                  </a:lnTo>
                  <a:lnTo>
                    <a:pt x="1058" y="2604"/>
                  </a:lnTo>
                  <a:lnTo>
                    <a:pt x="1465" y="1343"/>
                  </a:lnTo>
                  <a:lnTo>
                    <a:pt x="1546" y="1018"/>
                  </a:lnTo>
                  <a:lnTo>
                    <a:pt x="1668" y="692"/>
                  </a:lnTo>
                  <a:lnTo>
                    <a:pt x="1750" y="570"/>
                  </a:lnTo>
                  <a:lnTo>
                    <a:pt x="1791" y="530"/>
                  </a:lnTo>
                  <a:lnTo>
                    <a:pt x="1831" y="570"/>
                  </a:lnTo>
                  <a:lnTo>
                    <a:pt x="1872" y="733"/>
                  </a:lnTo>
                  <a:lnTo>
                    <a:pt x="1872" y="855"/>
                  </a:lnTo>
                  <a:lnTo>
                    <a:pt x="1994" y="1547"/>
                  </a:lnTo>
                  <a:lnTo>
                    <a:pt x="2075" y="2238"/>
                  </a:lnTo>
                  <a:lnTo>
                    <a:pt x="2075" y="2930"/>
                  </a:lnTo>
                  <a:lnTo>
                    <a:pt x="2075" y="3621"/>
                  </a:lnTo>
                  <a:lnTo>
                    <a:pt x="2075" y="3702"/>
                  </a:lnTo>
                  <a:lnTo>
                    <a:pt x="2116" y="3743"/>
                  </a:lnTo>
                  <a:lnTo>
                    <a:pt x="2197" y="3784"/>
                  </a:lnTo>
                  <a:lnTo>
                    <a:pt x="2238" y="3784"/>
                  </a:lnTo>
                  <a:lnTo>
                    <a:pt x="2360" y="3743"/>
                  </a:lnTo>
                  <a:lnTo>
                    <a:pt x="2401" y="3702"/>
                  </a:lnTo>
                  <a:lnTo>
                    <a:pt x="2441" y="3621"/>
                  </a:lnTo>
                  <a:lnTo>
                    <a:pt x="2645" y="1953"/>
                  </a:lnTo>
                  <a:lnTo>
                    <a:pt x="2767" y="1140"/>
                  </a:lnTo>
                  <a:lnTo>
                    <a:pt x="2767" y="977"/>
                  </a:lnTo>
                  <a:lnTo>
                    <a:pt x="2807" y="774"/>
                  </a:lnTo>
                  <a:lnTo>
                    <a:pt x="2848" y="692"/>
                  </a:lnTo>
                  <a:lnTo>
                    <a:pt x="2929" y="652"/>
                  </a:lnTo>
                  <a:lnTo>
                    <a:pt x="3011" y="652"/>
                  </a:lnTo>
                  <a:lnTo>
                    <a:pt x="3051" y="692"/>
                  </a:lnTo>
                  <a:lnTo>
                    <a:pt x="3092" y="774"/>
                  </a:lnTo>
                  <a:lnTo>
                    <a:pt x="3214" y="1140"/>
                  </a:lnTo>
                  <a:lnTo>
                    <a:pt x="3296" y="1547"/>
                  </a:lnTo>
                  <a:lnTo>
                    <a:pt x="3377" y="1913"/>
                  </a:lnTo>
                  <a:lnTo>
                    <a:pt x="3418" y="2319"/>
                  </a:lnTo>
                  <a:lnTo>
                    <a:pt x="3458" y="3092"/>
                  </a:lnTo>
                  <a:lnTo>
                    <a:pt x="3421" y="3803"/>
                  </a:lnTo>
                  <a:lnTo>
                    <a:pt x="3418" y="3824"/>
                  </a:lnTo>
                  <a:lnTo>
                    <a:pt x="3420" y="3825"/>
                  </a:lnTo>
                  <a:lnTo>
                    <a:pt x="3420" y="3825"/>
                  </a:lnTo>
                  <a:lnTo>
                    <a:pt x="3418" y="3865"/>
                  </a:lnTo>
                  <a:lnTo>
                    <a:pt x="3418" y="3946"/>
                  </a:lnTo>
                  <a:lnTo>
                    <a:pt x="3458" y="3987"/>
                  </a:lnTo>
                  <a:lnTo>
                    <a:pt x="3580" y="4068"/>
                  </a:lnTo>
                  <a:lnTo>
                    <a:pt x="3702" y="4028"/>
                  </a:lnTo>
                  <a:lnTo>
                    <a:pt x="3743" y="3987"/>
                  </a:lnTo>
                  <a:lnTo>
                    <a:pt x="3784" y="3946"/>
                  </a:lnTo>
                  <a:lnTo>
                    <a:pt x="4028" y="2116"/>
                  </a:lnTo>
                  <a:lnTo>
                    <a:pt x="4190" y="1180"/>
                  </a:lnTo>
                  <a:lnTo>
                    <a:pt x="4231" y="733"/>
                  </a:lnTo>
                  <a:lnTo>
                    <a:pt x="4312" y="530"/>
                  </a:lnTo>
                  <a:lnTo>
                    <a:pt x="4353" y="448"/>
                  </a:lnTo>
                  <a:lnTo>
                    <a:pt x="4434" y="408"/>
                  </a:lnTo>
                  <a:close/>
                  <a:moveTo>
                    <a:pt x="4434" y="1"/>
                  </a:moveTo>
                  <a:lnTo>
                    <a:pt x="4312" y="42"/>
                  </a:lnTo>
                  <a:lnTo>
                    <a:pt x="4150" y="123"/>
                  </a:lnTo>
                  <a:lnTo>
                    <a:pt x="4028" y="286"/>
                  </a:lnTo>
                  <a:lnTo>
                    <a:pt x="3906" y="489"/>
                  </a:lnTo>
                  <a:lnTo>
                    <a:pt x="3865" y="733"/>
                  </a:lnTo>
                  <a:lnTo>
                    <a:pt x="3824" y="977"/>
                  </a:lnTo>
                  <a:lnTo>
                    <a:pt x="3784" y="1424"/>
                  </a:lnTo>
                  <a:lnTo>
                    <a:pt x="3726" y="1800"/>
                  </a:lnTo>
                  <a:lnTo>
                    <a:pt x="3621" y="1343"/>
                  </a:lnTo>
                  <a:lnTo>
                    <a:pt x="3499" y="855"/>
                  </a:lnTo>
                  <a:lnTo>
                    <a:pt x="3418" y="692"/>
                  </a:lnTo>
                  <a:lnTo>
                    <a:pt x="3377" y="489"/>
                  </a:lnTo>
                  <a:lnTo>
                    <a:pt x="3255" y="367"/>
                  </a:lnTo>
                  <a:lnTo>
                    <a:pt x="3092" y="245"/>
                  </a:lnTo>
                  <a:lnTo>
                    <a:pt x="2848" y="245"/>
                  </a:lnTo>
                  <a:lnTo>
                    <a:pt x="2685" y="286"/>
                  </a:lnTo>
                  <a:lnTo>
                    <a:pt x="2563" y="448"/>
                  </a:lnTo>
                  <a:lnTo>
                    <a:pt x="2482" y="611"/>
                  </a:lnTo>
                  <a:lnTo>
                    <a:pt x="2441" y="814"/>
                  </a:lnTo>
                  <a:lnTo>
                    <a:pt x="2401" y="1058"/>
                  </a:lnTo>
                  <a:lnTo>
                    <a:pt x="2360" y="1424"/>
                  </a:lnTo>
                  <a:lnTo>
                    <a:pt x="2359" y="1435"/>
                  </a:lnTo>
                  <a:lnTo>
                    <a:pt x="2319" y="1140"/>
                  </a:lnTo>
                  <a:lnTo>
                    <a:pt x="2238" y="652"/>
                  </a:lnTo>
                  <a:lnTo>
                    <a:pt x="2157" y="408"/>
                  </a:lnTo>
                  <a:lnTo>
                    <a:pt x="2075" y="326"/>
                  </a:lnTo>
                  <a:lnTo>
                    <a:pt x="1994" y="245"/>
                  </a:lnTo>
                  <a:lnTo>
                    <a:pt x="1913" y="164"/>
                  </a:lnTo>
                  <a:lnTo>
                    <a:pt x="1668" y="164"/>
                  </a:lnTo>
                  <a:lnTo>
                    <a:pt x="1506" y="286"/>
                  </a:lnTo>
                  <a:lnTo>
                    <a:pt x="1384" y="448"/>
                  </a:lnTo>
                  <a:lnTo>
                    <a:pt x="1262" y="692"/>
                  </a:lnTo>
                  <a:lnTo>
                    <a:pt x="1180" y="977"/>
                  </a:lnTo>
                  <a:lnTo>
                    <a:pt x="1018" y="1547"/>
                  </a:lnTo>
                  <a:lnTo>
                    <a:pt x="652" y="2767"/>
                  </a:lnTo>
                  <a:lnTo>
                    <a:pt x="367" y="3946"/>
                  </a:lnTo>
                  <a:lnTo>
                    <a:pt x="163" y="5167"/>
                  </a:lnTo>
                  <a:lnTo>
                    <a:pt x="41" y="6590"/>
                  </a:lnTo>
                  <a:lnTo>
                    <a:pt x="3" y="7890"/>
                  </a:lnTo>
                  <a:lnTo>
                    <a:pt x="3" y="7890"/>
                  </a:lnTo>
                  <a:lnTo>
                    <a:pt x="1" y="7892"/>
                  </a:lnTo>
                  <a:lnTo>
                    <a:pt x="1" y="7973"/>
                  </a:lnTo>
                  <a:lnTo>
                    <a:pt x="1" y="8055"/>
                  </a:lnTo>
                  <a:lnTo>
                    <a:pt x="41" y="8095"/>
                  </a:lnTo>
                  <a:lnTo>
                    <a:pt x="41" y="8095"/>
                  </a:lnTo>
                  <a:lnTo>
                    <a:pt x="41" y="8095"/>
                  </a:lnTo>
                  <a:lnTo>
                    <a:pt x="82" y="8136"/>
                  </a:lnTo>
                  <a:lnTo>
                    <a:pt x="148" y="8161"/>
                  </a:lnTo>
                  <a:lnTo>
                    <a:pt x="148" y="8161"/>
                  </a:lnTo>
                  <a:lnTo>
                    <a:pt x="163" y="8177"/>
                  </a:lnTo>
                  <a:lnTo>
                    <a:pt x="174" y="8171"/>
                  </a:lnTo>
                  <a:lnTo>
                    <a:pt x="174" y="8171"/>
                  </a:lnTo>
                  <a:lnTo>
                    <a:pt x="611" y="8339"/>
                  </a:lnTo>
                  <a:lnTo>
                    <a:pt x="1140" y="8502"/>
                  </a:lnTo>
                  <a:lnTo>
                    <a:pt x="1668" y="8624"/>
                  </a:lnTo>
                  <a:lnTo>
                    <a:pt x="2197" y="8706"/>
                  </a:lnTo>
                  <a:lnTo>
                    <a:pt x="4841" y="8706"/>
                  </a:lnTo>
                  <a:lnTo>
                    <a:pt x="5045" y="8665"/>
                  </a:lnTo>
                  <a:lnTo>
                    <a:pt x="5248" y="8624"/>
                  </a:lnTo>
                  <a:lnTo>
                    <a:pt x="5289" y="8543"/>
                  </a:lnTo>
                  <a:lnTo>
                    <a:pt x="5329" y="8461"/>
                  </a:lnTo>
                  <a:lnTo>
                    <a:pt x="5655" y="7241"/>
                  </a:lnTo>
                  <a:lnTo>
                    <a:pt x="5899" y="6062"/>
                  </a:lnTo>
                  <a:lnTo>
                    <a:pt x="6143" y="4882"/>
                  </a:lnTo>
                  <a:lnTo>
                    <a:pt x="6306" y="3702"/>
                  </a:lnTo>
                  <a:lnTo>
                    <a:pt x="6387" y="2482"/>
                  </a:lnTo>
                  <a:lnTo>
                    <a:pt x="6468" y="1262"/>
                  </a:lnTo>
                  <a:lnTo>
                    <a:pt x="6468" y="1018"/>
                  </a:lnTo>
                  <a:lnTo>
                    <a:pt x="6468" y="774"/>
                  </a:lnTo>
                  <a:lnTo>
                    <a:pt x="6387" y="530"/>
                  </a:lnTo>
                  <a:lnTo>
                    <a:pt x="6346" y="448"/>
                  </a:lnTo>
                  <a:lnTo>
                    <a:pt x="6265" y="326"/>
                  </a:lnTo>
                  <a:lnTo>
                    <a:pt x="6102" y="245"/>
                  </a:lnTo>
                  <a:lnTo>
                    <a:pt x="5980" y="204"/>
                  </a:lnTo>
                  <a:lnTo>
                    <a:pt x="5817" y="164"/>
                  </a:lnTo>
                  <a:lnTo>
                    <a:pt x="5655" y="245"/>
                  </a:lnTo>
                  <a:lnTo>
                    <a:pt x="5533" y="326"/>
                  </a:lnTo>
                  <a:lnTo>
                    <a:pt x="5411" y="448"/>
                  </a:lnTo>
                  <a:lnTo>
                    <a:pt x="5329" y="611"/>
                  </a:lnTo>
                  <a:lnTo>
                    <a:pt x="5289" y="774"/>
                  </a:lnTo>
                  <a:lnTo>
                    <a:pt x="5207" y="1099"/>
                  </a:lnTo>
                  <a:lnTo>
                    <a:pt x="5186" y="1270"/>
                  </a:lnTo>
                  <a:lnTo>
                    <a:pt x="5167" y="1018"/>
                  </a:lnTo>
                  <a:lnTo>
                    <a:pt x="5045" y="530"/>
                  </a:lnTo>
                  <a:lnTo>
                    <a:pt x="4963" y="326"/>
                  </a:lnTo>
                  <a:lnTo>
                    <a:pt x="4882" y="164"/>
                  </a:lnTo>
                  <a:lnTo>
                    <a:pt x="4760" y="82"/>
                  </a:lnTo>
                  <a:lnTo>
                    <a:pt x="45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7229398" y="2150754"/>
              <a:ext cx="350541" cy="528081"/>
            </a:xfrm>
            <a:custGeom>
              <a:rect b="b" l="l" r="r" t="t"/>
              <a:pathLst>
                <a:path extrusionOk="0" h="9072" w="6022">
                  <a:moveTo>
                    <a:pt x="4069" y="1"/>
                  </a:moveTo>
                  <a:lnTo>
                    <a:pt x="3987" y="41"/>
                  </a:lnTo>
                  <a:lnTo>
                    <a:pt x="3906" y="82"/>
                  </a:lnTo>
                  <a:lnTo>
                    <a:pt x="3825" y="245"/>
                  </a:lnTo>
                  <a:lnTo>
                    <a:pt x="3784" y="448"/>
                  </a:lnTo>
                  <a:lnTo>
                    <a:pt x="3825" y="692"/>
                  </a:lnTo>
                  <a:lnTo>
                    <a:pt x="3906" y="1180"/>
                  </a:lnTo>
                  <a:lnTo>
                    <a:pt x="3947" y="1546"/>
                  </a:lnTo>
                  <a:lnTo>
                    <a:pt x="4231" y="3539"/>
                  </a:lnTo>
                  <a:lnTo>
                    <a:pt x="4109" y="2767"/>
                  </a:lnTo>
                  <a:lnTo>
                    <a:pt x="3865" y="2034"/>
                  </a:lnTo>
                  <a:lnTo>
                    <a:pt x="3580" y="1302"/>
                  </a:lnTo>
                  <a:lnTo>
                    <a:pt x="3214" y="611"/>
                  </a:lnTo>
                  <a:lnTo>
                    <a:pt x="3133" y="489"/>
                  </a:lnTo>
                  <a:lnTo>
                    <a:pt x="3052" y="367"/>
                  </a:lnTo>
                  <a:lnTo>
                    <a:pt x="2930" y="285"/>
                  </a:lnTo>
                  <a:lnTo>
                    <a:pt x="2686" y="285"/>
                  </a:lnTo>
                  <a:lnTo>
                    <a:pt x="2564" y="367"/>
                  </a:lnTo>
                  <a:lnTo>
                    <a:pt x="2482" y="448"/>
                  </a:lnTo>
                  <a:lnTo>
                    <a:pt x="2442" y="570"/>
                  </a:lnTo>
                  <a:lnTo>
                    <a:pt x="2442" y="814"/>
                  </a:lnTo>
                  <a:lnTo>
                    <a:pt x="2482" y="1058"/>
                  </a:lnTo>
                  <a:lnTo>
                    <a:pt x="3052" y="4068"/>
                  </a:lnTo>
                  <a:lnTo>
                    <a:pt x="2808" y="3295"/>
                  </a:lnTo>
                  <a:lnTo>
                    <a:pt x="2523" y="2563"/>
                  </a:lnTo>
                  <a:lnTo>
                    <a:pt x="2157" y="1872"/>
                  </a:lnTo>
                  <a:lnTo>
                    <a:pt x="1709" y="1221"/>
                  </a:lnTo>
                  <a:lnTo>
                    <a:pt x="1547" y="1058"/>
                  </a:lnTo>
                  <a:lnTo>
                    <a:pt x="1465" y="1017"/>
                  </a:lnTo>
                  <a:lnTo>
                    <a:pt x="1384" y="977"/>
                  </a:lnTo>
                  <a:lnTo>
                    <a:pt x="1303" y="1017"/>
                  </a:lnTo>
                  <a:lnTo>
                    <a:pt x="1221" y="1058"/>
                  </a:lnTo>
                  <a:lnTo>
                    <a:pt x="1140" y="1139"/>
                  </a:lnTo>
                  <a:lnTo>
                    <a:pt x="1099" y="1262"/>
                  </a:lnTo>
                  <a:lnTo>
                    <a:pt x="1099" y="1465"/>
                  </a:lnTo>
                  <a:lnTo>
                    <a:pt x="1140" y="1628"/>
                  </a:lnTo>
                  <a:lnTo>
                    <a:pt x="1669" y="4272"/>
                  </a:lnTo>
                  <a:lnTo>
                    <a:pt x="1465" y="3539"/>
                  </a:lnTo>
                  <a:lnTo>
                    <a:pt x="1181" y="2848"/>
                  </a:lnTo>
                  <a:lnTo>
                    <a:pt x="855" y="2156"/>
                  </a:lnTo>
                  <a:lnTo>
                    <a:pt x="489" y="1506"/>
                  </a:lnTo>
                  <a:lnTo>
                    <a:pt x="367" y="1384"/>
                  </a:lnTo>
                  <a:lnTo>
                    <a:pt x="286" y="1302"/>
                  </a:lnTo>
                  <a:lnTo>
                    <a:pt x="204" y="1302"/>
                  </a:lnTo>
                  <a:lnTo>
                    <a:pt x="123" y="1343"/>
                  </a:lnTo>
                  <a:lnTo>
                    <a:pt x="42" y="1424"/>
                  </a:lnTo>
                  <a:lnTo>
                    <a:pt x="1" y="1546"/>
                  </a:lnTo>
                  <a:lnTo>
                    <a:pt x="1" y="1668"/>
                  </a:lnTo>
                  <a:lnTo>
                    <a:pt x="1" y="2645"/>
                  </a:lnTo>
                  <a:lnTo>
                    <a:pt x="42" y="3580"/>
                  </a:lnTo>
                  <a:lnTo>
                    <a:pt x="123" y="4516"/>
                  </a:lnTo>
                  <a:lnTo>
                    <a:pt x="245" y="5410"/>
                  </a:lnTo>
                  <a:lnTo>
                    <a:pt x="408" y="6346"/>
                  </a:lnTo>
                  <a:lnTo>
                    <a:pt x="611" y="7282"/>
                  </a:lnTo>
                  <a:lnTo>
                    <a:pt x="855" y="8176"/>
                  </a:lnTo>
                  <a:lnTo>
                    <a:pt x="1140" y="9071"/>
                  </a:lnTo>
                  <a:lnTo>
                    <a:pt x="1791" y="9071"/>
                  </a:lnTo>
                  <a:lnTo>
                    <a:pt x="2442" y="9031"/>
                  </a:lnTo>
                  <a:lnTo>
                    <a:pt x="3052" y="8949"/>
                  </a:lnTo>
                  <a:lnTo>
                    <a:pt x="3662" y="8746"/>
                  </a:lnTo>
                  <a:lnTo>
                    <a:pt x="4923" y="8339"/>
                  </a:lnTo>
                  <a:lnTo>
                    <a:pt x="5696" y="8054"/>
                  </a:lnTo>
                  <a:lnTo>
                    <a:pt x="5899" y="7932"/>
                  </a:lnTo>
                  <a:lnTo>
                    <a:pt x="6021" y="7892"/>
                  </a:lnTo>
                  <a:lnTo>
                    <a:pt x="5818" y="6021"/>
                  </a:lnTo>
                  <a:lnTo>
                    <a:pt x="5696" y="5085"/>
                  </a:lnTo>
                  <a:lnTo>
                    <a:pt x="5574" y="4150"/>
                  </a:lnTo>
                  <a:lnTo>
                    <a:pt x="5411" y="3255"/>
                  </a:lnTo>
                  <a:lnTo>
                    <a:pt x="5167" y="2400"/>
                  </a:lnTo>
                  <a:lnTo>
                    <a:pt x="4679" y="651"/>
                  </a:lnTo>
                  <a:lnTo>
                    <a:pt x="4597" y="407"/>
                  </a:lnTo>
                  <a:lnTo>
                    <a:pt x="4516" y="163"/>
                  </a:lnTo>
                  <a:lnTo>
                    <a:pt x="4394" y="82"/>
                  </a:lnTo>
                  <a:lnTo>
                    <a:pt x="4313" y="41"/>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7217582" y="2138937"/>
              <a:ext cx="371787" cy="551714"/>
            </a:xfrm>
            <a:custGeom>
              <a:rect b="b" l="l" r="r" t="t"/>
              <a:pathLst>
                <a:path extrusionOk="0" h="9478" w="6387">
                  <a:moveTo>
                    <a:pt x="4353" y="366"/>
                  </a:moveTo>
                  <a:lnTo>
                    <a:pt x="4475" y="407"/>
                  </a:lnTo>
                  <a:lnTo>
                    <a:pt x="4597" y="529"/>
                  </a:lnTo>
                  <a:lnTo>
                    <a:pt x="4678" y="732"/>
                  </a:lnTo>
                  <a:lnTo>
                    <a:pt x="4760" y="1017"/>
                  </a:lnTo>
                  <a:lnTo>
                    <a:pt x="4882" y="1465"/>
                  </a:lnTo>
                  <a:lnTo>
                    <a:pt x="5166" y="2522"/>
                  </a:lnTo>
                  <a:lnTo>
                    <a:pt x="5411" y="3539"/>
                  </a:lnTo>
                  <a:lnTo>
                    <a:pt x="5614" y="4597"/>
                  </a:lnTo>
                  <a:lnTo>
                    <a:pt x="5777" y="5613"/>
                  </a:lnTo>
                  <a:lnTo>
                    <a:pt x="5980" y="7729"/>
                  </a:lnTo>
                  <a:lnTo>
                    <a:pt x="5980" y="7932"/>
                  </a:lnTo>
                  <a:lnTo>
                    <a:pt x="6021" y="7973"/>
                  </a:lnTo>
                  <a:lnTo>
                    <a:pt x="6041" y="7973"/>
                  </a:lnTo>
                  <a:lnTo>
                    <a:pt x="5980" y="8013"/>
                  </a:lnTo>
                  <a:lnTo>
                    <a:pt x="5614" y="8135"/>
                  </a:lnTo>
                  <a:lnTo>
                    <a:pt x="4556" y="8542"/>
                  </a:lnTo>
                  <a:lnTo>
                    <a:pt x="3661" y="8827"/>
                  </a:lnTo>
                  <a:lnTo>
                    <a:pt x="3092" y="8990"/>
                  </a:lnTo>
                  <a:lnTo>
                    <a:pt x="2523" y="9071"/>
                  </a:lnTo>
                  <a:lnTo>
                    <a:pt x="1953" y="9112"/>
                  </a:lnTo>
                  <a:lnTo>
                    <a:pt x="1512" y="9082"/>
                  </a:lnTo>
                  <a:lnTo>
                    <a:pt x="1512" y="9082"/>
                  </a:lnTo>
                  <a:lnTo>
                    <a:pt x="1140" y="7891"/>
                  </a:lnTo>
                  <a:lnTo>
                    <a:pt x="814" y="6549"/>
                  </a:lnTo>
                  <a:lnTo>
                    <a:pt x="570" y="5207"/>
                  </a:lnTo>
                  <a:lnTo>
                    <a:pt x="448" y="3864"/>
                  </a:lnTo>
                  <a:lnTo>
                    <a:pt x="367" y="2481"/>
                  </a:lnTo>
                  <a:lnTo>
                    <a:pt x="367" y="2156"/>
                  </a:lnTo>
                  <a:lnTo>
                    <a:pt x="407" y="1831"/>
                  </a:lnTo>
                  <a:lnTo>
                    <a:pt x="407" y="1749"/>
                  </a:lnTo>
                  <a:lnTo>
                    <a:pt x="448" y="1749"/>
                  </a:lnTo>
                  <a:lnTo>
                    <a:pt x="529" y="1831"/>
                  </a:lnTo>
                  <a:lnTo>
                    <a:pt x="692" y="2075"/>
                  </a:lnTo>
                  <a:lnTo>
                    <a:pt x="977" y="2644"/>
                  </a:lnTo>
                  <a:lnTo>
                    <a:pt x="1262" y="3254"/>
                  </a:lnTo>
                  <a:lnTo>
                    <a:pt x="1506" y="3864"/>
                  </a:lnTo>
                  <a:lnTo>
                    <a:pt x="1709" y="4515"/>
                  </a:lnTo>
                  <a:lnTo>
                    <a:pt x="1750" y="4597"/>
                  </a:lnTo>
                  <a:lnTo>
                    <a:pt x="1790" y="4637"/>
                  </a:lnTo>
                  <a:lnTo>
                    <a:pt x="1912" y="4637"/>
                  </a:lnTo>
                  <a:lnTo>
                    <a:pt x="1994" y="4597"/>
                  </a:lnTo>
                  <a:lnTo>
                    <a:pt x="2034" y="4556"/>
                  </a:lnTo>
                  <a:lnTo>
                    <a:pt x="2075" y="4475"/>
                  </a:lnTo>
                  <a:lnTo>
                    <a:pt x="2075" y="4393"/>
                  </a:lnTo>
                  <a:lnTo>
                    <a:pt x="1709" y="2725"/>
                  </a:lnTo>
                  <a:lnTo>
                    <a:pt x="1546" y="1871"/>
                  </a:lnTo>
                  <a:lnTo>
                    <a:pt x="1465" y="1668"/>
                  </a:lnTo>
                  <a:lnTo>
                    <a:pt x="1465" y="1587"/>
                  </a:lnTo>
                  <a:lnTo>
                    <a:pt x="1506" y="1465"/>
                  </a:lnTo>
                  <a:lnTo>
                    <a:pt x="1546" y="1424"/>
                  </a:lnTo>
                  <a:lnTo>
                    <a:pt x="1587" y="1383"/>
                  </a:lnTo>
                  <a:lnTo>
                    <a:pt x="1668" y="1424"/>
                  </a:lnTo>
                  <a:lnTo>
                    <a:pt x="1790" y="1587"/>
                  </a:lnTo>
                  <a:lnTo>
                    <a:pt x="2238" y="2197"/>
                  </a:lnTo>
                  <a:lnTo>
                    <a:pt x="2563" y="2888"/>
                  </a:lnTo>
                  <a:lnTo>
                    <a:pt x="2848" y="3580"/>
                  </a:lnTo>
                  <a:lnTo>
                    <a:pt x="3051" y="4312"/>
                  </a:lnTo>
                  <a:lnTo>
                    <a:pt x="3092" y="4393"/>
                  </a:lnTo>
                  <a:lnTo>
                    <a:pt x="3133" y="4434"/>
                  </a:lnTo>
                  <a:lnTo>
                    <a:pt x="3214" y="4475"/>
                  </a:lnTo>
                  <a:lnTo>
                    <a:pt x="3255" y="4434"/>
                  </a:lnTo>
                  <a:lnTo>
                    <a:pt x="3377" y="4393"/>
                  </a:lnTo>
                  <a:lnTo>
                    <a:pt x="3417" y="4312"/>
                  </a:lnTo>
                  <a:lnTo>
                    <a:pt x="3417" y="4230"/>
                  </a:lnTo>
                  <a:lnTo>
                    <a:pt x="3051" y="2359"/>
                  </a:lnTo>
                  <a:lnTo>
                    <a:pt x="2889" y="1465"/>
                  </a:lnTo>
                  <a:lnTo>
                    <a:pt x="2848" y="1261"/>
                  </a:lnTo>
                  <a:lnTo>
                    <a:pt x="2807" y="936"/>
                  </a:lnTo>
                  <a:lnTo>
                    <a:pt x="2848" y="814"/>
                  </a:lnTo>
                  <a:lnTo>
                    <a:pt x="2889" y="732"/>
                  </a:lnTo>
                  <a:lnTo>
                    <a:pt x="2970" y="651"/>
                  </a:lnTo>
                  <a:lnTo>
                    <a:pt x="3092" y="692"/>
                  </a:lnTo>
                  <a:lnTo>
                    <a:pt x="3133" y="732"/>
                  </a:lnTo>
                  <a:lnTo>
                    <a:pt x="3214" y="814"/>
                  </a:lnTo>
                  <a:lnTo>
                    <a:pt x="3295" y="976"/>
                  </a:lnTo>
                  <a:lnTo>
                    <a:pt x="3499" y="1342"/>
                  </a:lnTo>
                  <a:lnTo>
                    <a:pt x="3824" y="2115"/>
                  </a:lnTo>
                  <a:lnTo>
                    <a:pt x="4109" y="2929"/>
                  </a:lnTo>
                  <a:lnTo>
                    <a:pt x="4272" y="3783"/>
                  </a:lnTo>
                  <a:lnTo>
                    <a:pt x="4272" y="3864"/>
                  </a:lnTo>
                  <a:lnTo>
                    <a:pt x="4353" y="3905"/>
                  </a:lnTo>
                  <a:lnTo>
                    <a:pt x="4475" y="3905"/>
                  </a:lnTo>
                  <a:lnTo>
                    <a:pt x="4597" y="3824"/>
                  </a:lnTo>
                  <a:lnTo>
                    <a:pt x="4638" y="3742"/>
                  </a:lnTo>
                  <a:lnTo>
                    <a:pt x="4638" y="3661"/>
                  </a:lnTo>
                  <a:lnTo>
                    <a:pt x="4475" y="2644"/>
                  </a:lnTo>
                  <a:lnTo>
                    <a:pt x="4312" y="1627"/>
                  </a:lnTo>
                  <a:lnTo>
                    <a:pt x="4231" y="1139"/>
                  </a:lnTo>
                  <a:lnTo>
                    <a:pt x="4190" y="854"/>
                  </a:lnTo>
                  <a:lnTo>
                    <a:pt x="4190" y="610"/>
                  </a:lnTo>
                  <a:lnTo>
                    <a:pt x="4231" y="448"/>
                  </a:lnTo>
                  <a:lnTo>
                    <a:pt x="4353" y="366"/>
                  </a:lnTo>
                  <a:close/>
                  <a:moveTo>
                    <a:pt x="4312" y="0"/>
                  </a:moveTo>
                  <a:lnTo>
                    <a:pt x="4150" y="41"/>
                  </a:lnTo>
                  <a:lnTo>
                    <a:pt x="3987" y="122"/>
                  </a:lnTo>
                  <a:lnTo>
                    <a:pt x="3906" y="285"/>
                  </a:lnTo>
                  <a:lnTo>
                    <a:pt x="3824" y="448"/>
                  </a:lnTo>
                  <a:lnTo>
                    <a:pt x="3824" y="610"/>
                  </a:lnTo>
                  <a:lnTo>
                    <a:pt x="3824" y="773"/>
                  </a:lnTo>
                  <a:lnTo>
                    <a:pt x="3865" y="1139"/>
                  </a:lnTo>
                  <a:lnTo>
                    <a:pt x="3880" y="1263"/>
                  </a:lnTo>
                  <a:lnTo>
                    <a:pt x="3824" y="1139"/>
                  </a:lnTo>
                  <a:lnTo>
                    <a:pt x="3539" y="692"/>
                  </a:lnTo>
                  <a:lnTo>
                    <a:pt x="3417" y="529"/>
                  </a:lnTo>
                  <a:lnTo>
                    <a:pt x="3295" y="407"/>
                  </a:lnTo>
                  <a:lnTo>
                    <a:pt x="3133" y="326"/>
                  </a:lnTo>
                  <a:lnTo>
                    <a:pt x="2929" y="285"/>
                  </a:lnTo>
                  <a:lnTo>
                    <a:pt x="2807" y="326"/>
                  </a:lnTo>
                  <a:lnTo>
                    <a:pt x="2685" y="366"/>
                  </a:lnTo>
                  <a:lnTo>
                    <a:pt x="2604" y="448"/>
                  </a:lnTo>
                  <a:lnTo>
                    <a:pt x="2563" y="529"/>
                  </a:lnTo>
                  <a:lnTo>
                    <a:pt x="2482" y="732"/>
                  </a:lnTo>
                  <a:lnTo>
                    <a:pt x="2441" y="936"/>
                  </a:lnTo>
                  <a:lnTo>
                    <a:pt x="2482" y="1220"/>
                  </a:lnTo>
                  <a:lnTo>
                    <a:pt x="2523" y="1465"/>
                  </a:lnTo>
                  <a:lnTo>
                    <a:pt x="2604" y="1871"/>
                  </a:lnTo>
                  <a:lnTo>
                    <a:pt x="2668" y="2218"/>
                  </a:lnTo>
                  <a:lnTo>
                    <a:pt x="2668" y="2218"/>
                  </a:lnTo>
                  <a:lnTo>
                    <a:pt x="2523" y="1953"/>
                  </a:lnTo>
                  <a:lnTo>
                    <a:pt x="2238" y="1587"/>
                  </a:lnTo>
                  <a:lnTo>
                    <a:pt x="1994" y="1261"/>
                  </a:lnTo>
                  <a:lnTo>
                    <a:pt x="1831" y="1098"/>
                  </a:lnTo>
                  <a:lnTo>
                    <a:pt x="1668" y="1017"/>
                  </a:lnTo>
                  <a:lnTo>
                    <a:pt x="1506" y="1017"/>
                  </a:lnTo>
                  <a:lnTo>
                    <a:pt x="1343" y="1098"/>
                  </a:lnTo>
                  <a:lnTo>
                    <a:pt x="1221" y="1220"/>
                  </a:lnTo>
                  <a:lnTo>
                    <a:pt x="1140" y="1342"/>
                  </a:lnTo>
                  <a:lnTo>
                    <a:pt x="1099" y="1587"/>
                  </a:lnTo>
                  <a:lnTo>
                    <a:pt x="1140" y="1790"/>
                  </a:lnTo>
                  <a:lnTo>
                    <a:pt x="1221" y="2278"/>
                  </a:lnTo>
                  <a:lnTo>
                    <a:pt x="1224" y="2291"/>
                  </a:lnTo>
                  <a:lnTo>
                    <a:pt x="1180" y="2197"/>
                  </a:lnTo>
                  <a:lnTo>
                    <a:pt x="936" y="1749"/>
                  </a:lnTo>
                  <a:lnTo>
                    <a:pt x="773" y="1505"/>
                  </a:lnTo>
                  <a:lnTo>
                    <a:pt x="692" y="1424"/>
                  </a:lnTo>
                  <a:lnTo>
                    <a:pt x="611" y="1383"/>
                  </a:lnTo>
                  <a:lnTo>
                    <a:pt x="489" y="1342"/>
                  </a:lnTo>
                  <a:lnTo>
                    <a:pt x="407" y="1342"/>
                  </a:lnTo>
                  <a:lnTo>
                    <a:pt x="245" y="1383"/>
                  </a:lnTo>
                  <a:lnTo>
                    <a:pt x="123" y="1505"/>
                  </a:lnTo>
                  <a:lnTo>
                    <a:pt x="41" y="1668"/>
                  </a:lnTo>
                  <a:lnTo>
                    <a:pt x="1" y="1953"/>
                  </a:lnTo>
                  <a:lnTo>
                    <a:pt x="1" y="2237"/>
                  </a:lnTo>
                  <a:lnTo>
                    <a:pt x="1" y="2807"/>
                  </a:lnTo>
                  <a:lnTo>
                    <a:pt x="82" y="4068"/>
                  </a:lnTo>
                  <a:lnTo>
                    <a:pt x="204" y="5288"/>
                  </a:lnTo>
                  <a:lnTo>
                    <a:pt x="407" y="6549"/>
                  </a:lnTo>
                  <a:lnTo>
                    <a:pt x="570" y="7241"/>
                  </a:lnTo>
                  <a:lnTo>
                    <a:pt x="733" y="7932"/>
                  </a:lnTo>
                  <a:lnTo>
                    <a:pt x="1180" y="9315"/>
                  </a:lnTo>
                  <a:lnTo>
                    <a:pt x="1221" y="9396"/>
                  </a:lnTo>
                  <a:lnTo>
                    <a:pt x="1262" y="9437"/>
                  </a:lnTo>
                  <a:lnTo>
                    <a:pt x="1343" y="9437"/>
                  </a:lnTo>
                  <a:lnTo>
                    <a:pt x="1912" y="9478"/>
                  </a:lnTo>
                  <a:lnTo>
                    <a:pt x="2523" y="9437"/>
                  </a:lnTo>
                  <a:lnTo>
                    <a:pt x="3092" y="9356"/>
                  </a:lnTo>
                  <a:lnTo>
                    <a:pt x="3661" y="9234"/>
                  </a:lnTo>
                  <a:lnTo>
                    <a:pt x="4638" y="8908"/>
                  </a:lnTo>
                  <a:lnTo>
                    <a:pt x="5817" y="8461"/>
                  </a:lnTo>
                  <a:lnTo>
                    <a:pt x="6021" y="8379"/>
                  </a:lnTo>
                  <a:lnTo>
                    <a:pt x="6224" y="8298"/>
                  </a:lnTo>
                  <a:lnTo>
                    <a:pt x="6346" y="8176"/>
                  </a:lnTo>
                  <a:lnTo>
                    <a:pt x="6387" y="8095"/>
                  </a:lnTo>
                  <a:lnTo>
                    <a:pt x="6387" y="8013"/>
                  </a:lnTo>
                  <a:lnTo>
                    <a:pt x="6265" y="6793"/>
                  </a:lnTo>
                  <a:lnTo>
                    <a:pt x="6143" y="5573"/>
                  </a:lnTo>
                  <a:lnTo>
                    <a:pt x="5980" y="4353"/>
                  </a:lnTo>
                  <a:lnTo>
                    <a:pt x="5736" y="3173"/>
                  </a:lnTo>
                  <a:lnTo>
                    <a:pt x="5411" y="2034"/>
                  </a:lnTo>
                  <a:lnTo>
                    <a:pt x="5085" y="895"/>
                  </a:lnTo>
                  <a:lnTo>
                    <a:pt x="5044" y="651"/>
                  </a:lnTo>
                  <a:lnTo>
                    <a:pt x="4963" y="448"/>
                  </a:lnTo>
                  <a:lnTo>
                    <a:pt x="4841" y="244"/>
                  </a:lnTo>
                  <a:lnTo>
                    <a:pt x="4678" y="82"/>
                  </a:lnTo>
                  <a:lnTo>
                    <a:pt x="4516" y="41"/>
                  </a:lnTo>
                  <a:lnTo>
                    <a:pt x="4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5564883" y="3313324"/>
              <a:ext cx="345767" cy="461780"/>
            </a:xfrm>
            <a:custGeom>
              <a:rect b="b" l="l" r="r" t="t"/>
              <a:pathLst>
                <a:path extrusionOk="0" h="7933" w="5940">
                  <a:moveTo>
                    <a:pt x="651" y="1"/>
                  </a:moveTo>
                  <a:lnTo>
                    <a:pt x="529" y="41"/>
                  </a:lnTo>
                  <a:lnTo>
                    <a:pt x="448" y="123"/>
                  </a:lnTo>
                  <a:lnTo>
                    <a:pt x="245" y="1831"/>
                  </a:lnTo>
                  <a:lnTo>
                    <a:pt x="82" y="3499"/>
                  </a:lnTo>
                  <a:lnTo>
                    <a:pt x="41" y="4353"/>
                  </a:lnTo>
                  <a:lnTo>
                    <a:pt x="1" y="5207"/>
                  </a:lnTo>
                  <a:lnTo>
                    <a:pt x="1" y="6061"/>
                  </a:lnTo>
                  <a:lnTo>
                    <a:pt x="41" y="6915"/>
                  </a:lnTo>
                  <a:lnTo>
                    <a:pt x="82" y="7648"/>
                  </a:lnTo>
                  <a:lnTo>
                    <a:pt x="123" y="7770"/>
                  </a:lnTo>
                  <a:lnTo>
                    <a:pt x="204" y="7810"/>
                  </a:lnTo>
                  <a:lnTo>
                    <a:pt x="285" y="7810"/>
                  </a:lnTo>
                  <a:lnTo>
                    <a:pt x="407" y="7770"/>
                  </a:lnTo>
                  <a:lnTo>
                    <a:pt x="896" y="7770"/>
                  </a:lnTo>
                  <a:lnTo>
                    <a:pt x="1668" y="7851"/>
                  </a:lnTo>
                  <a:lnTo>
                    <a:pt x="2523" y="7892"/>
                  </a:lnTo>
                  <a:lnTo>
                    <a:pt x="4109" y="7932"/>
                  </a:lnTo>
                  <a:lnTo>
                    <a:pt x="5044" y="7932"/>
                  </a:lnTo>
                  <a:lnTo>
                    <a:pt x="5329" y="7851"/>
                  </a:lnTo>
                  <a:lnTo>
                    <a:pt x="5411" y="7810"/>
                  </a:lnTo>
                  <a:lnTo>
                    <a:pt x="5451" y="7770"/>
                  </a:lnTo>
                  <a:lnTo>
                    <a:pt x="5533" y="7648"/>
                  </a:lnTo>
                  <a:lnTo>
                    <a:pt x="5533" y="7485"/>
                  </a:lnTo>
                  <a:lnTo>
                    <a:pt x="5533" y="7322"/>
                  </a:lnTo>
                  <a:lnTo>
                    <a:pt x="5614" y="6183"/>
                  </a:lnTo>
                  <a:lnTo>
                    <a:pt x="5736" y="2970"/>
                  </a:lnTo>
                  <a:lnTo>
                    <a:pt x="5817" y="1424"/>
                  </a:lnTo>
                  <a:lnTo>
                    <a:pt x="5899" y="977"/>
                  </a:lnTo>
                  <a:lnTo>
                    <a:pt x="5899" y="814"/>
                  </a:lnTo>
                  <a:lnTo>
                    <a:pt x="5939" y="773"/>
                  </a:lnTo>
                  <a:lnTo>
                    <a:pt x="5939" y="692"/>
                  </a:lnTo>
                  <a:lnTo>
                    <a:pt x="5939" y="570"/>
                  </a:lnTo>
                  <a:lnTo>
                    <a:pt x="5899" y="529"/>
                  </a:lnTo>
                  <a:lnTo>
                    <a:pt x="5777" y="489"/>
                  </a:lnTo>
                  <a:lnTo>
                    <a:pt x="4475" y="407"/>
                  </a:lnTo>
                  <a:lnTo>
                    <a:pt x="3214" y="285"/>
                  </a:lnTo>
                  <a:lnTo>
                    <a:pt x="1912" y="163"/>
                  </a:lnTo>
                  <a:lnTo>
                    <a:pt x="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5910592" y="3358320"/>
              <a:ext cx="58" cy="58"/>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6028992" y="2560378"/>
              <a:ext cx="1737976" cy="1356759"/>
            </a:xfrm>
            <a:custGeom>
              <a:rect b="b" l="l" r="r" t="t"/>
              <a:pathLst>
                <a:path extrusionOk="0" h="23308" w="29857">
                  <a:moveTo>
                    <a:pt x="26684" y="1"/>
                  </a:moveTo>
                  <a:lnTo>
                    <a:pt x="25423" y="448"/>
                  </a:lnTo>
                  <a:lnTo>
                    <a:pt x="24162" y="814"/>
                  </a:lnTo>
                  <a:lnTo>
                    <a:pt x="22860" y="1139"/>
                  </a:lnTo>
                  <a:lnTo>
                    <a:pt x="21559" y="1424"/>
                  </a:lnTo>
                  <a:lnTo>
                    <a:pt x="21477" y="1465"/>
                  </a:lnTo>
                  <a:lnTo>
                    <a:pt x="21437" y="1546"/>
                  </a:lnTo>
                  <a:lnTo>
                    <a:pt x="21437" y="1628"/>
                  </a:lnTo>
                  <a:lnTo>
                    <a:pt x="21437" y="1709"/>
                  </a:lnTo>
                  <a:lnTo>
                    <a:pt x="21518" y="1872"/>
                  </a:lnTo>
                  <a:lnTo>
                    <a:pt x="21640" y="2400"/>
                  </a:lnTo>
                  <a:lnTo>
                    <a:pt x="21965" y="4190"/>
                  </a:lnTo>
                  <a:lnTo>
                    <a:pt x="22413" y="6875"/>
                  </a:lnTo>
                  <a:lnTo>
                    <a:pt x="22819" y="9559"/>
                  </a:lnTo>
                  <a:lnTo>
                    <a:pt x="23186" y="12163"/>
                  </a:lnTo>
                  <a:lnTo>
                    <a:pt x="23308" y="13464"/>
                  </a:lnTo>
                  <a:lnTo>
                    <a:pt x="23470" y="14766"/>
                  </a:lnTo>
                  <a:lnTo>
                    <a:pt x="23511" y="15620"/>
                  </a:lnTo>
                  <a:lnTo>
                    <a:pt x="23552" y="16434"/>
                  </a:lnTo>
                  <a:lnTo>
                    <a:pt x="23511" y="16678"/>
                  </a:lnTo>
                  <a:lnTo>
                    <a:pt x="23470" y="16881"/>
                  </a:lnTo>
                  <a:lnTo>
                    <a:pt x="23348" y="17125"/>
                  </a:lnTo>
                  <a:lnTo>
                    <a:pt x="23186" y="17329"/>
                  </a:lnTo>
                  <a:lnTo>
                    <a:pt x="23064" y="17410"/>
                  </a:lnTo>
                  <a:lnTo>
                    <a:pt x="22942" y="17451"/>
                  </a:lnTo>
                  <a:lnTo>
                    <a:pt x="22819" y="17491"/>
                  </a:lnTo>
                  <a:lnTo>
                    <a:pt x="22697" y="17491"/>
                  </a:lnTo>
                  <a:lnTo>
                    <a:pt x="22575" y="17451"/>
                  </a:lnTo>
                  <a:lnTo>
                    <a:pt x="22453" y="17410"/>
                  </a:lnTo>
                  <a:lnTo>
                    <a:pt x="22250" y="17247"/>
                  </a:lnTo>
                  <a:lnTo>
                    <a:pt x="22047" y="17003"/>
                  </a:lnTo>
                  <a:lnTo>
                    <a:pt x="21925" y="16800"/>
                  </a:lnTo>
                  <a:lnTo>
                    <a:pt x="20867" y="15132"/>
                  </a:lnTo>
                  <a:lnTo>
                    <a:pt x="20298" y="14359"/>
                  </a:lnTo>
                  <a:lnTo>
                    <a:pt x="19972" y="13993"/>
                  </a:lnTo>
                  <a:lnTo>
                    <a:pt x="19647" y="13627"/>
                  </a:lnTo>
                  <a:lnTo>
                    <a:pt x="19321" y="13342"/>
                  </a:lnTo>
                  <a:lnTo>
                    <a:pt x="18996" y="13098"/>
                  </a:lnTo>
                  <a:lnTo>
                    <a:pt x="18630" y="12895"/>
                  </a:lnTo>
                  <a:lnTo>
                    <a:pt x="18264" y="12732"/>
                  </a:lnTo>
                  <a:lnTo>
                    <a:pt x="17898" y="12569"/>
                  </a:lnTo>
                  <a:lnTo>
                    <a:pt x="17532" y="12407"/>
                  </a:lnTo>
                  <a:lnTo>
                    <a:pt x="16718" y="12203"/>
                  </a:lnTo>
                  <a:lnTo>
                    <a:pt x="16474" y="12122"/>
                  </a:lnTo>
                  <a:lnTo>
                    <a:pt x="16189" y="12081"/>
                  </a:lnTo>
                  <a:lnTo>
                    <a:pt x="15660" y="12041"/>
                  </a:lnTo>
                  <a:lnTo>
                    <a:pt x="15498" y="12041"/>
                  </a:lnTo>
                  <a:lnTo>
                    <a:pt x="14196" y="11919"/>
                  </a:lnTo>
                  <a:lnTo>
                    <a:pt x="14115" y="11959"/>
                  </a:lnTo>
                  <a:lnTo>
                    <a:pt x="14033" y="12000"/>
                  </a:lnTo>
                  <a:lnTo>
                    <a:pt x="12854" y="11919"/>
                  </a:lnTo>
                  <a:lnTo>
                    <a:pt x="11959" y="11837"/>
                  </a:lnTo>
                  <a:lnTo>
                    <a:pt x="11023" y="11797"/>
                  </a:lnTo>
                  <a:lnTo>
                    <a:pt x="9193" y="11675"/>
                  </a:lnTo>
                  <a:lnTo>
                    <a:pt x="8298" y="11634"/>
                  </a:lnTo>
                  <a:lnTo>
                    <a:pt x="7363" y="11634"/>
                  </a:lnTo>
                  <a:lnTo>
                    <a:pt x="6630" y="11675"/>
                  </a:lnTo>
                  <a:lnTo>
                    <a:pt x="5898" y="11797"/>
                  </a:lnTo>
                  <a:lnTo>
                    <a:pt x="5166" y="11959"/>
                  </a:lnTo>
                  <a:lnTo>
                    <a:pt x="4475" y="12163"/>
                  </a:lnTo>
                  <a:lnTo>
                    <a:pt x="3783" y="12488"/>
                  </a:lnTo>
                  <a:lnTo>
                    <a:pt x="3173" y="12854"/>
                  </a:lnTo>
                  <a:lnTo>
                    <a:pt x="2888" y="13098"/>
                  </a:lnTo>
                  <a:lnTo>
                    <a:pt x="2603" y="13342"/>
                  </a:lnTo>
                  <a:lnTo>
                    <a:pt x="2319" y="13586"/>
                  </a:lnTo>
                  <a:lnTo>
                    <a:pt x="2075" y="13871"/>
                  </a:lnTo>
                  <a:lnTo>
                    <a:pt x="1790" y="14237"/>
                  </a:lnTo>
                  <a:lnTo>
                    <a:pt x="1546" y="14603"/>
                  </a:lnTo>
                  <a:lnTo>
                    <a:pt x="1342" y="15010"/>
                  </a:lnTo>
                  <a:lnTo>
                    <a:pt x="1139" y="15417"/>
                  </a:lnTo>
                  <a:lnTo>
                    <a:pt x="814" y="16230"/>
                  </a:lnTo>
                  <a:lnTo>
                    <a:pt x="570" y="17084"/>
                  </a:lnTo>
                  <a:lnTo>
                    <a:pt x="366" y="17979"/>
                  </a:lnTo>
                  <a:lnTo>
                    <a:pt x="204" y="18834"/>
                  </a:lnTo>
                  <a:lnTo>
                    <a:pt x="0" y="20623"/>
                  </a:lnTo>
                  <a:lnTo>
                    <a:pt x="0" y="20705"/>
                  </a:lnTo>
                  <a:lnTo>
                    <a:pt x="41" y="20745"/>
                  </a:lnTo>
                  <a:lnTo>
                    <a:pt x="163" y="20786"/>
                  </a:lnTo>
                  <a:lnTo>
                    <a:pt x="163" y="20827"/>
                  </a:lnTo>
                  <a:lnTo>
                    <a:pt x="1587" y="20949"/>
                  </a:lnTo>
                  <a:lnTo>
                    <a:pt x="2970" y="21071"/>
                  </a:lnTo>
                  <a:lnTo>
                    <a:pt x="5736" y="21396"/>
                  </a:lnTo>
                  <a:lnTo>
                    <a:pt x="7118" y="21518"/>
                  </a:lnTo>
                  <a:lnTo>
                    <a:pt x="8501" y="21600"/>
                  </a:lnTo>
                  <a:lnTo>
                    <a:pt x="9884" y="21600"/>
                  </a:lnTo>
                  <a:lnTo>
                    <a:pt x="11308" y="21518"/>
                  </a:lnTo>
                  <a:lnTo>
                    <a:pt x="14278" y="21274"/>
                  </a:lnTo>
                  <a:lnTo>
                    <a:pt x="17288" y="21071"/>
                  </a:lnTo>
                  <a:lnTo>
                    <a:pt x="17613" y="21315"/>
                  </a:lnTo>
                  <a:lnTo>
                    <a:pt x="17979" y="21600"/>
                  </a:lnTo>
                  <a:lnTo>
                    <a:pt x="18711" y="22047"/>
                  </a:lnTo>
                  <a:lnTo>
                    <a:pt x="19525" y="22454"/>
                  </a:lnTo>
                  <a:lnTo>
                    <a:pt x="20379" y="22779"/>
                  </a:lnTo>
                  <a:lnTo>
                    <a:pt x="21233" y="23023"/>
                  </a:lnTo>
                  <a:lnTo>
                    <a:pt x="22087" y="23186"/>
                  </a:lnTo>
                  <a:lnTo>
                    <a:pt x="22982" y="23267"/>
                  </a:lnTo>
                  <a:lnTo>
                    <a:pt x="23836" y="23308"/>
                  </a:lnTo>
                  <a:lnTo>
                    <a:pt x="24325" y="23267"/>
                  </a:lnTo>
                  <a:lnTo>
                    <a:pt x="24813" y="23227"/>
                  </a:lnTo>
                  <a:lnTo>
                    <a:pt x="25301" y="23145"/>
                  </a:lnTo>
                  <a:lnTo>
                    <a:pt x="25789" y="23023"/>
                  </a:lnTo>
                  <a:lnTo>
                    <a:pt x="26236" y="22901"/>
                  </a:lnTo>
                  <a:lnTo>
                    <a:pt x="26684" y="22698"/>
                  </a:lnTo>
                  <a:lnTo>
                    <a:pt x="27131" y="22454"/>
                  </a:lnTo>
                  <a:lnTo>
                    <a:pt x="27538" y="22210"/>
                  </a:lnTo>
                  <a:lnTo>
                    <a:pt x="27904" y="21884"/>
                  </a:lnTo>
                  <a:lnTo>
                    <a:pt x="28229" y="21559"/>
                  </a:lnTo>
                  <a:lnTo>
                    <a:pt x="28514" y="21193"/>
                  </a:lnTo>
                  <a:lnTo>
                    <a:pt x="28799" y="20827"/>
                  </a:lnTo>
                  <a:lnTo>
                    <a:pt x="29002" y="20420"/>
                  </a:lnTo>
                  <a:lnTo>
                    <a:pt x="29206" y="19972"/>
                  </a:lnTo>
                  <a:lnTo>
                    <a:pt x="29368" y="19525"/>
                  </a:lnTo>
                  <a:lnTo>
                    <a:pt x="29490" y="19078"/>
                  </a:lnTo>
                  <a:lnTo>
                    <a:pt x="29612" y="18589"/>
                  </a:lnTo>
                  <a:lnTo>
                    <a:pt x="29694" y="18061"/>
                  </a:lnTo>
                  <a:lnTo>
                    <a:pt x="29775" y="17003"/>
                  </a:lnTo>
                  <a:lnTo>
                    <a:pt x="29856" y="15946"/>
                  </a:lnTo>
                  <a:lnTo>
                    <a:pt x="29856" y="14929"/>
                  </a:lnTo>
                  <a:lnTo>
                    <a:pt x="29856" y="13749"/>
                  </a:lnTo>
                  <a:lnTo>
                    <a:pt x="29775" y="12569"/>
                  </a:lnTo>
                  <a:lnTo>
                    <a:pt x="29694" y="11431"/>
                  </a:lnTo>
                  <a:lnTo>
                    <a:pt x="29572" y="10251"/>
                  </a:lnTo>
                  <a:lnTo>
                    <a:pt x="29409" y="9112"/>
                  </a:lnTo>
                  <a:lnTo>
                    <a:pt x="29246" y="7932"/>
                  </a:lnTo>
                  <a:lnTo>
                    <a:pt x="29002" y="6793"/>
                  </a:lnTo>
                  <a:lnTo>
                    <a:pt x="28758" y="5655"/>
                  </a:lnTo>
                  <a:lnTo>
                    <a:pt x="28433" y="4556"/>
                  </a:lnTo>
                  <a:lnTo>
                    <a:pt x="28107" y="3417"/>
                  </a:lnTo>
                  <a:lnTo>
                    <a:pt x="27741" y="2319"/>
                  </a:lnTo>
                  <a:lnTo>
                    <a:pt x="27375" y="1221"/>
                  </a:lnTo>
                  <a:lnTo>
                    <a:pt x="26928" y="163"/>
                  </a:lnTo>
                  <a:lnTo>
                    <a:pt x="26846" y="41"/>
                  </a:lnTo>
                  <a:lnTo>
                    <a:pt x="26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6149719" y="2271540"/>
              <a:ext cx="911627" cy="1037128"/>
            </a:xfrm>
            <a:custGeom>
              <a:rect b="b" l="l" r="r" t="t"/>
              <a:pathLst>
                <a:path extrusionOk="0" h="17817" w="15661">
                  <a:moveTo>
                    <a:pt x="733" y="0"/>
                  </a:moveTo>
                  <a:lnTo>
                    <a:pt x="570" y="285"/>
                  </a:lnTo>
                  <a:lnTo>
                    <a:pt x="448" y="570"/>
                  </a:lnTo>
                  <a:lnTo>
                    <a:pt x="285" y="1139"/>
                  </a:lnTo>
                  <a:lnTo>
                    <a:pt x="204" y="1749"/>
                  </a:lnTo>
                  <a:lnTo>
                    <a:pt x="163" y="2359"/>
                  </a:lnTo>
                  <a:lnTo>
                    <a:pt x="163" y="3580"/>
                  </a:lnTo>
                  <a:lnTo>
                    <a:pt x="123" y="4190"/>
                  </a:lnTo>
                  <a:lnTo>
                    <a:pt x="82" y="4800"/>
                  </a:lnTo>
                  <a:lnTo>
                    <a:pt x="1" y="5573"/>
                  </a:lnTo>
                  <a:lnTo>
                    <a:pt x="1" y="6346"/>
                  </a:lnTo>
                  <a:lnTo>
                    <a:pt x="82" y="7851"/>
                  </a:lnTo>
                  <a:lnTo>
                    <a:pt x="3173" y="8217"/>
                  </a:lnTo>
                  <a:lnTo>
                    <a:pt x="3539" y="8257"/>
                  </a:lnTo>
                  <a:lnTo>
                    <a:pt x="3702" y="8339"/>
                  </a:lnTo>
                  <a:lnTo>
                    <a:pt x="3865" y="8420"/>
                  </a:lnTo>
                  <a:lnTo>
                    <a:pt x="3946" y="8542"/>
                  </a:lnTo>
                  <a:lnTo>
                    <a:pt x="4028" y="8623"/>
                  </a:lnTo>
                  <a:lnTo>
                    <a:pt x="4109" y="8867"/>
                  </a:lnTo>
                  <a:lnTo>
                    <a:pt x="4150" y="9152"/>
                  </a:lnTo>
                  <a:lnTo>
                    <a:pt x="4150" y="9437"/>
                  </a:lnTo>
                  <a:lnTo>
                    <a:pt x="4109" y="9681"/>
                  </a:lnTo>
                  <a:lnTo>
                    <a:pt x="4068" y="9925"/>
                  </a:lnTo>
                  <a:lnTo>
                    <a:pt x="3987" y="10169"/>
                  </a:lnTo>
                  <a:lnTo>
                    <a:pt x="3906" y="10250"/>
                  </a:lnTo>
                  <a:lnTo>
                    <a:pt x="3784" y="10291"/>
                  </a:lnTo>
                  <a:lnTo>
                    <a:pt x="3662" y="10332"/>
                  </a:lnTo>
                  <a:lnTo>
                    <a:pt x="3539" y="10372"/>
                  </a:lnTo>
                  <a:lnTo>
                    <a:pt x="3255" y="10332"/>
                  </a:lnTo>
                  <a:lnTo>
                    <a:pt x="1668" y="10088"/>
                  </a:lnTo>
                  <a:lnTo>
                    <a:pt x="896" y="9966"/>
                  </a:lnTo>
                  <a:lnTo>
                    <a:pt x="123" y="9884"/>
                  </a:lnTo>
                  <a:lnTo>
                    <a:pt x="1" y="10413"/>
                  </a:lnTo>
                  <a:lnTo>
                    <a:pt x="1" y="10657"/>
                  </a:lnTo>
                  <a:lnTo>
                    <a:pt x="41" y="10861"/>
                  </a:lnTo>
                  <a:lnTo>
                    <a:pt x="41" y="11105"/>
                  </a:lnTo>
                  <a:lnTo>
                    <a:pt x="123" y="11308"/>
                  </a:lnTo>
                  <a:lnTo>
                    <a:pt x="326" y="11674"/>
                  </a:lnTo>
                  <a:lnTo>
                    <a:pt x="570" y="11999"/>
                  </a:lnTo>
                  <a:lnTo>
                    <a:pt x="896" y="12284"/>
                  </a:lnTo>
                  <a:lnTo>
                    <a:pt x="1302" y="12528"/>
                  </a:lnTo>
                  <a:lnTo>
                    <a:pt x="1750" y="12732"/>
                  </a:lnTo>
                  <a:lnTo>
                    <a:pt x="2401" y="12935"/>
                  </a:lnTo>
                  <a:lnTo>
                    <a:pt x="3051" y="13098"/>
                  </a:lnTo>
                  <a:lnTo>
                    <a:pt x="4353" y="13382"/>
                  </a:lnTo>
                  <a:lnTo>
                    <a:pt x="4353" y="13993"/>
                  </a:lnTo>
                  <a:lnTo>
                    <a:pt x="4353" y="15416"/>
                  </a:lnTo>
                  <a:lnTo>
                    <a:pt x="4353" y="17735"/>
                  </a:lnTo>
                  <a:lnTo>
                    <a:pt x="6305" y="17816"/>
                  </a:lnTo>
                  <a:lnTo>
                    <a:pt x="8217" y="17816"/>
                  </a:lnTo>
                  <a:lnTo>
                    <a:pt x="10170" y="17775"/>
                  </a:lnTo>
                  <a:lnTo>
                    <a:pt x="12081" y="17613"/>
                  </a:lnTo>
                  <a:lnTo>
                    <a:pt x="12244" y="16352"/>
                  </a:lnTo>
                  <a:lnTo>
                    <a:pt x="12529" y="13952"/>
                  </a:lnTo>
                  <a:lnTo>
                    <a:pt x="12854" y="10617"/>
                  </a:lnTo>
                  <a:lnTo>
                    <a:pt x="13505" y="10576"/>
                  </a:lnTo>
                  <a:lnTo>
                    <a:pt x="14197" y="10576"/>
                  </a:lnTo>
                  <a:lnTo>
                    <a:pt x="14522" y="10494"/>
                  </a:lnTo>
                  <a:lnTo>
                    <a:pt x="14807" y="10413"/>
                  </a:lnTo>
                  <a:lnTo>
                    <a:pt x="15092" y="10291"/>
                  </a:lnTo>
                  <a:lnTo>
                    <a:pt x="15336" y="10088"/>
                  </a:lnTo>
                  <a:lnTo>
                    <a:pt x="15458" y="9884"/>
                  </a:lnTo>
                  <a:lnTo>
                    <a:pt x="15580" y="9640"/>
                  </a:lnTo>
                  <a:lnTo>
                    <a:pt x="15620" y="9396"/>
                  </a:lnTo>
                  <a:lnTo>
                    <a:pt x="15661" y="9152"/>
                  </a:lnTo>
                  <a:lnTo>
                    <a:pt x="15661" y="8867"/>
                  </a:lnTo>
                  <a:lnTo>
                    <a:pt x="15620" y="8623"/>
                  </a:lnTo>
                  <a:lnTo>
                    <a:pt x="15539" y="8379"/>
                  </a:lnTo>
                  <a:lnTo>
                    <a:pt x="15417" y="8176"/>
                  </a:lnTo>
                  <a:lnTo>
                    <a:pt x="15254" y="7891"/>
                  </a:lnTo>
                  <a:lnTo>
                    <a:pt x="15051" y="7647"/>
                  </a:lnTo>
                  <a:lnTo>
                    <a:pt x="14807" y="7484"/>
                  </a:lnTo>
                  <a:lnTo>
                    <a:pt x="14563" y="7322"/>
                  </a:lnTo>
                  <a:lnTo>
                    <a:pt x="14319" y="7200"/>
                  </a:lnTo>
                  <a:lnTo>
                    <a:pt x="14034" y="7078"/>
                  </a:lnTo>
                  <a:lnTo>
                    <a:pt x="13424" y="6915"/>
                  </a:lnTo>
                  <a:lnTo>
                    <a:pt x="13627" y="5491"/>
                  </a:lnTo>
                  <a:lnTo>
                    <a:pt x="13790" y="4068"/>
                  </a:lnTo>
                  <a:lnTo>
                    <a:pt x="13871" y="3417"/>
                  </a:lnTo>
                  <a:lnTo>
                    <a:pt x="13993" y="2766"/>
                  </a:lnTo>
                  <a:lnTo>
                    <a:pt x="14075" y="2115"/>
                  </a:lnTo>
                  <a:lnTo>
                    <a:pt x="14115" y="1790"/>
                  </a:lnTo>
                  <a:lnTo>
                    <a:pt x="14075" y="1464"/>
                  </a:lnTo>
                  <a:lnTo>
                    <a:pt x="4109" y="366"/>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6140231" y="2259665"/>
              <a:ext cx="932990" cy="1060819"/>
            </a:xfrm>
            <a:custGeom>
              <a:rect b="b" l="l" r="r" t="t"/>
              <a:pathLst>
                <a:path extrusionOk="0" h="18224" w="16028">
                  <a:moveTo>
                    <a:pt x="1016" y="380"/>
                  </a:moveTo>
                  <a:lnTo>
                    <a:pt x="4181" y="723"/>
                  </a:lnTo>
                  <a:lnTo>
                    <a:pt x="4181" y="723"/>
                  </a:lnTo>
                  <a:lnTo>
                    <a:pt x="4191" y="733"/>
                  </a:lnTo>
                  <a:lnTo>
                    <a:pt x="4272" y="733"/>
                  </a:lnTo>
                  <a:lnTo>
                    <a:pt x="14075" y="1813"/>
                  </a:lnTo>
                  <a:lnTo>
                    <a:pt x="14075" y="1813"/>
                  </a:lnTo>
                  <a:lnTo>
                    <a:pt x="14075" y="1994"/>
                  </a:lnTo>
                  <a:lnTo>
                    <a:pt x="14075" y="2319"/>
                  </a:lnTo>
                  <a:lnTo>
                    <a:pt x="13994" y="2970"/>
                  </a:lnTo>
                  <a:lnTo>
                    <a:pt x="13831" y="3580"/>
                  </a:lnTo>
                  <a:lnTo>
                    <a:pt x="13749" y="4231"/>
                  </a:lnTo>
                  <a:lnTo>
                    <a:pt x="13587" y="5655"/>
                  </a:lnTo>
                  <a:lnTo>
                    <a:pt x="13383" y="7078"/>
                  </a:lnTo>
                  <a:lnTo>
                    <a:pt x="13424" y="7241"/>
                  </a:lnTo>
                  <a:lnTo>
                    <a:pt x="13465" y="7282"/>
                  </a:lnTo>
                  <a:lnTo>
                    <a:pt x="13546" y="7322"/>
                  </a:lnTo>
                  <a:lnTo>
                    <a:pt x="13912" y="7404"/>
                  </a:lnTo>
                  <a:lnTo>
                    <a:pt x="14319" y="7526"/>
                  </a:lnTo>
                  <a:lnTo>
                    <a:pt x="14685" y="7688"/>
                  </a:lnTo>
                  <a:lnTo>
                    <a:pt x="15010" y="7932"/>
                  </a:lnTo>
                  <a:lnTo>
                    <a:pt x="15295" y="8258"/>
                  </a:lnTo>
                  <a:lnTo>
                    <a:pt x="15417" y="8421"/>
                  </a:lnTo>
                  <a:lnTo>
                    <a:pt x="15499" y="8624"/>
                  </a:lnTo>
                  <a:lnTo>
                    <a:pt x="15580" y="8787"/>
                  </a:lnTo>
                  <a:lnTo>
                    <a:pt x="15621" y="8990"/>
                  </a:lnTo>
                  <a:lnTo>
                    <a:pt x="15621" y="9234"/>
                  </a:lnTo>
                  <a:lnTo>
                    <a:pt x="15621" y="9438"/>
                  </a:lnTo>
                  <a:lnTo>
                    <a:pt x="15580" y="9682"/>
                  </a:lnTo>
                  <a:lnTo>
                    <a:pt x="15539" y="9885"/>
                  </a:lnTo>
                  <a:lnTo>
                    <a:pt x="15417" y="10048"/>
                  </a:lnTo>
                  <a:lnTo>
                    <a:pt x="15295" y="10170"/>
                  </a:lnTo>
                  <a:lnTo>
                    <a:pt x="15173" y="10292"/>
                  </a:lnTo>
                  <a:lnTo>
                    <a:pt x="15010" y="10373"/>
                  </a:lnTo>
                  <a:lnTo>
                    <a:pt x="14644" y="10495"/>
                  </a:lnTo>
                  <a:lnTo>
                    <a:pt x="14238" y="10576"/>
                  </a:lnTo>
                  <a:lnTo>
                    <a:pt x="13831" y="10617"/>
                  </a:lnTo>
                  <a:lnTo>
                    <a:pt x="13017" y="10658"/>
                  </a:lnTo>
                  <a:lnTo>
                    <a:pt x="12936" y="10658"/>
                  </a:lnTo>
                  <a:lnTo>
                    <a:pt x="12855" y="10739"/>
                  </a:lnTo>
                  <a:lnTo>
                    <a:pt x="12814" y="10821"/>
                  </a:lnTo>
                  <a:lnTo>
                    <a:pt x="12814" y="10902"/>
                  </a:lnTo>
                  <a:lnTo>
                    <a:pt x="12814" y="11024"/>
                  </a:lnTo>
                  <a:lnTo>
                    <a:pt x="12773" y="11512"/>
                  </a:lnTo>
                  <a:lnTo>
                    <a:pt x="12611" y="13098"/>
                  </a:lnTo>
                  <a:lnTo>
                    <a:pt x="12204" y="16759"/>
                  </a:lnTo>
                  <a:lnTo>
                    <a:pt x="12163" y="17288"/>
                  </a:lnTo>
                  <a:lnTo>
                    <a:pt x="12101" y="17663"/>
                  </a:lnTo>
                  <a:lnTo>
                    <a:pt x="12101" y="17663"/>
                  </a:lnTo>
                  <a:lnTo>
                    <a:pt x="10333" y="17776"/>
                  </a:lnTo>
                  <a:lnTo>
                    <a:pt x="8380" y="17857"/>
                  </a:lnTo>
                  <a:lnTo>
                    <a:pt x="6468" y="17817"/>
                  </a:lnTo>
                  <a:lnTo>
                    <a:pt x="4719" y="17744"/>
                  </a:lnTo>
                  <a:lnTo>
                    <a:pt x="4719" y="17744"/>
                  </a:lnTo>
                  <a:lnTo>
                    <a:pt x="4719" y="14603"/>
                  </a:lnTo>
                  <a:lnTo>
                    <a:pt x="4719" y="13871"/>
                  </a:lnTo>
                  <a:lnTo>
                    <a:pt x="4719" y="13668"/>
                  </a:lnTo>
                  <a:lnTo>
                    <a:pt x="4719" y="13546"/>
                  </a:lnTo>
                  <a:lnTo>
                    <a:pt x="4679" y="13464"/>
                  </a:lnTo>
                  <a:lnTo>
                    <a:pt x="4638" y="13424"/>
                  </a:lnTo>
                  <a:lnTo>
                    <a:pt x="4557" y="13383"/>
                  </a:lnTo>
                  <a:lnTo>
                    <a:pt x="4394" y="13342"/>
                  </a:lnTo>
                  <a:lnTo>
                    <a:pt x="4069" y="13302"/>
                  </a:lnTo>
                  <a:lnTo>
                    <a:pt x="3133" y="13098"/>
                  </a:lnTo>
                  <a:lnTo>
                    <a:pt x="2279" y="12854"/>
                  </a:lnTo>
                  <a:lnTo>
                    <a:pt x="1872" y="12732"/>
                  </a:lnTo>
                  <a:lnTo>
                    <a:pt x="1506" y="12529"/>
                  </a:lnTo>
                  <a:lnTo>
                    <a:pt x="1221" y="12326"/>
                  </a:lnTo>
                  <a:lnTo>
                    <a:pt x="937" y="12122"/>
                  </a:lnTo>
                  <a:lnTo>
                    <a:pt x="733" y="11878"/>
                  </a:lnTo>
                  <a:lnTo>
                    <a:pt x="530" y="11593"/>
                  </a:lnTo>
                  <a:lnTo>
                    <a:pt x="408" y="11268"/>
                  </a:lnTo>
                  <a:lnTo>
                    <a:pt x="367" y="10902"/>
                  </a:lnTo>
                  <a:lnTo>
                    <a:pt x="367" y="10536"/>
                  </a:lnTo>
                  <a:lnTo>
                    <a:pt x="419" y="10301"/>
                  </a:lnTo>
                  <a:lnTo>
                    <a:pt x="419" y="10301"/>
                  </a:lnTo>
                  <a:lnTo>
                    <a:pt x="855" y="10332"/>
                  </a:lnTo>
                  <a:lnTo>
                    <a:pt x="1425" y="10414"/>
                  </a:lnTo>
                  <a:lnTo>
                    <a:pt x="2564" y="10576"/>
                  </a:lnTo>
                  <a:lnTo>
                    <a:pt x="3092" y="10698"/>
                  </a:lnTo>
                  <a:lnTo>
                    <a:pt x="3621" y="10739"/>
                  </a:lnTo>
                  <a:lnTo>
                    <a:pt x="3825" y="10739"/>
                  </a:lnTo>
                  <a:lnTo>
                    <a:pt x="3987" y="10698"/>
                  </a:lnTo>
                  <a:lnTo>
                    <a:pt x="4150" y="10576"/>
                  </a:lnTo>
                  <a:lnTo>
                    <a:pt x="4313" y="10454"/>
                  </a:lnTo>
                  <a:lnTo>
                    <a:pt x="4394" y="10292"/>
                  </a:lnTo>
                  <a:lnTo>
                    <a:pt x="4435" y="10088"/>
                  </a:lnTo>
                  <a:lnTo>
                    <a:pt x="4475" y="9763"/>
                  </a:lnTo>
                  <a:lnTo>
                    <a:pt x="4475" y="9315"/>
                  </a:lnTo>
                  <a:lnTo>
                    <a:pt x="4475" y="9112"/>
                  </a:lnTo>
                  <a:lnTo>
                    <a:pt x="4394" y="8909"/>
                  </a:lnTo>
                  <a:lnTo>
                    <a:pt x="4313" y="8705"/>
                  </a:lnTo>
                  <a:lnTo>
                    <a:pt x="4150" y="8543"/>
                  </a:lnTo>
                  <a:lnTo>
                    <a:pt x="3987" y="8421"/>
                  </a:lnTo>
                  <a:lnTo>
                    <a:pt x="3784" y="8339"/>
                  </a:lnTo>
                  <a:lnTo>
                    <a:pt x="3377" y="8217"/>
                  </a:lnTo>
                  <a:lnTo>
                    <a:pt x="2930" y="8177"/>
                  </a:lnTo>
                  <a:lnTo>
                    <a:pt x="402" y="7908"/>
                  </a:lnTo>
                  <a:lnTo>
                    <a:pt x="402" y="7908"/>
                  </a:lnTo>
                  <a:lnTo>
                    <a:pt x="367" y="6997"/>
                  </a:lnTo>
                  <a:lnTo>
                    <a:pt x="367" y="5899"/>
                  </a:lnTo>
                  <a:lnTo>
                    <a:pt x="448" y="4922"/>
                  </a:lnTo>
                  <a:lnTo>
                    <a:pt x="489" y="3946"/>
                  </a:lnTo>
                  <a:lnTo>
                    <a:pt x="489" y="3011"/>
                  </a:lnTo>
                  <a:lnTo>
                    <a:pt x="530" y="2075"/>
                  </a:lnTo>
                  <a:lnTo>
                    <a:pt x="611" y="1628"/>
                  </a:lnTo>
                  <a:lnTo>
                    <a:pt x="692" y="1140"/>
                  </a:lnTo>
                  <a:lnTo>
                    <a:pt x="855" y="733"/>
                  </a:lnTo>
                  <a:lnTo>
                    <a:pt x="1016" y="380"/>
                  </a:lnTo>
                  <a:close/>
                  <a:moveTo>
                    <a:pt x="896" y="1"/>
                  </a:moveTo>
                  <a:lnTo>
                    <a:pt x="814" y="41"/>
                  </a:lnTo>
                  <a:lnTo>
                    <a:pt x="733" y="82"/>
                  </a:lnTo>
                  <a:lnTo>
                    <a:pt x="530" y="529"/>
                  </a:lnTo>
                  <a:lnTo>
                    <a:pt x="367" y="977"/>
                  </a:lnTo>
                  <a:lnTo>
                    <a:pt x="245" y="1424"/>
                  </a:lnTo>
                  <a:lnTo>
                    <a:pt x="164" y="1912"/>
                  </a:lnTo>
                  <a:lnTo>
                    <a:pt x="123" y="2360"/>
                  </a:lnTo>
                  <a:lnTo>
                    <a:pt x="123" y="2848"/>
                  </a:lnTo>
                  <a:lnTo>
                    <a:pt x="123" y="3784"/>
                  </a:lnTo>
                  <a:lnTo>
                    <a:pt x="123" y="4312"/>
                  </a:lnTo>
                  <a:lnTo>
                    <a:pt x="82" y="4800"/>
                  </a:lnTo>
                  <a:lnTo>
                    <a:pt x="1" y="5817"/>
                  </a:lnTo>
                  <a:lnTo>
                    <a:pt x="1" y="6956"/>
                  </a:lnTo>
                  <a:lnTo>
                    <a:pt x="42" y="8055"/>
                  </a:lnTo>
                  <a:lnTo>
                    <a:pt x="82" y="8136"/>
                  </a:lnTo>
                  <a:lnTo>
                    <a:pt x="123" y="8217"/>
                  </a:lnTo>
                  <a:lnTo>
                    <a:pt x="245" y="8258"/>
                  </a:lnTo>
                  <a:lnTo>
                    <a:pt x="2686" y="8543"/>
                  </a:lnTo>
                  <a:lnTo>
                    <a:pt x="3296" y="8583"/>
                  </a:lnTo>
                  <a:lnTo>
                    <a:pt x="3580" y="8624"/>
                  </a:lnTo>
                  <a:lnTo>
                    <a:pt x="3825" y="8746"/>
                  </a:lnTo>
                  <a:lnTo>
                    <a:pt x="3947" y="8827"/>
                  </a:lnTo>
                  <a:lnTo>
                    <a:pt x="3987" y="8909"/>
                  </a:lnTo>
                  <a:lnTo>
                    <a:pt x="4109" y="9153"/>
                  </a:lnTo>
                  <a:lnTo>
                    <a:pt x="4109" y="9397"/>
                  </a:lnTo>
                  <a:lnTo>
                    <a:pt x="4109" y="9641"/>
                  </a:lnTo>
                  <a:lnTo>
                    <a:pt x="4109" y="9844"/>
                  </a:lnTo>
                  <a:lnTo>
                    <a:pt x="4069" y="10048"/>
                  </a:lnTo>
                  <a:lnTo>
                    <a:pt x="3987" y="10251"/>
                  </a:lnTo>
                  <a:lnTo>
                    <a:pt x="3947" y="10292"/>
                  </a:lnTo>
                  <a:lnTo>
                    <a:pt x="3825" y="10373"/>
                  </a:lnTo>
                  <a:lnTo>
                    <a:pt x="3540" y="10373"/>
                  </a:lnTo>
                  <a:lnTo>
                    <a:pt x="3214" y="10332"/>
                  </a:lnTo>
                  <a:lnTo>
                    <a:pt x="2604" y="10210"/>
                  </a:lnTo>
                  <a:lnTo>
                    <a:pt x="1425" y="10048"/>
                  </a:lnTo>
                  <a:lnTo>
                    <a:pt x="855" y="9966"/>
                  </a:lnTo>
                  <a:lnTo>
                    <a:pt x="286" y="9926"/>
                  </a:lnTo>
                  <a:lnTo>
                    <a:pt x="164" y="9966"/>
                  </a:lnTo>
                  <a:lnTo>
                    <a:pt x="82" y="10048"/>
                  </a:lnTo>
                  <a:lnTo>
                    <a:pt x="42" y="10373"/>
                  </a:lnTo>
                  <a:lnTo>
                    <a:pt x="1" y="10658"/>
                  </a:lnTo>
                  <a:lnTo>
                    <a:pt x="1" y="10983"/>
                  </a:lnTo>
                  <a:lnTo>
                    <a:pt x="42" y="11268"/>
                  </a:lnTo>
                  <a:lnTo>
                    <a:pt x="123" y="11553"/>
                  </a:lnTo>
                  <a:lnTo>
                    <a:pt x="245" y="11837"/>
                  </a:lnTo>
                  <a:lnTo>
                    <a:pt x="408" y="12081"/>
                  </a:lnTo>
                  <a:lnTo>
                    <a:pt x="611" y="12326"/>
                  </a:lnTo>
                  <a:lnTo>
                    <a:pt x="937" y="12610"/>
                  </a:lnTo>
                  <a:lnTo>
                    <a:pt x="1262" y="12814"/>
                  </a:lnTo>
                  <a:lnTo>
                    <a:pt x="1587" y="12976"/>
                  </a:lnTo>
                  <a:lnTo>
                    <a:pt x="1953" y="13139"/>
                  </a:lnTo>
                  <a:lnTo>
                    <a:pt x="2686" y="13383"/>
                  </a:lnTo>
                  <a:lnTo>
                    <a:pt x="3458" y="13546"/>
                  </a:lnTo>
                  <a:lnTo>
                    <a:pt x="3947" y="13668"/>
                  </a:lnTo>
                  <a:lnTo>
                    <a:pt x="4231" y="13709"/>
                  </a:lnTo>
                  <a:lnTo>
                    <a:pt x="4394" y="13749"/>
                  </a:lnTo>
                  <a:lnTo>
                    <a:pt x="4353" y="13749"/>
                  </a:lnTo>
                  <a:lnTo>
                    <a:pt x="4353" y="14319"/>
                  </a:lnTo>
                  <a:lnTo>
                    <a:pt x="4353" y="16352"/>
                  </a:lnTo>
                  <a:lnTo>
                    <a:pt x="4313" y="17939"/>
                  </a:lnTo>
                  <a:lnTo>
                    <a:pt x="4353" y="17979"/>
                  </a:lnTo>
                  <a:lnTo>
                    <a:pt x="4394" y="18061"/>
                  </a:lnTo>
                  <a:lnTo>
                    <a:pt x="4435" y="18102"/>
                  </a:lnTo>
                  <a:lnTo>
                    <a:pt x="4516" y="18102"/>
                  </a:lnTo>
                  <a:lnTo>
                    <a:pt x="6468" y="18224"/>
                  </a:lnTo>
                  <a:lnTo>
                    <a:pt x="8380" y="18224"/>
                  </a:lnTo>
                  <a:lnTo>
                    <a:pt x="10333" y="18142"/>
                  </a:lnTo>
                  <a:lnTo>
                    <a:pt x="12244" y="18020"/>
                  </a:lnTo>
                  <a:lnTo>
                    <a:pt x="12367" y="17979"/>
                  </a:lnTo>
                  <a:lnTo>
                    <a:pt x="12407" y="17939"/>
                  </a:lnTo>
                  <a:lnTo>
                    <a:pt x="12448" y="17857"/>
                  </a:lnTo>
                  <a:lnTo>
                    <a:pt x="12529" y="17207"/>
                  </a:lnTo>
                  <a:lnTo>
                    <a:pt x="12611" y="16556"/>
                  </a:lnTo>
                  <a:lnTo>
                    <a:pt x="12733" y="15254"/>
                  </a:lnTo>
                  <a:lnTo>
                    <a:pt x="13139" y="11593"/>
                  </a:lnTo>
                  <a:lnTo>
                    <a:pt x="13180" y="11024"/>
                  </a:lnTo>
                  <a:lnTo>
                    <a:pt x="13180" y="11017"/>
                  </a:lnTo>
                  <a:lnTo>
                    <a:pt x="13180" y="11017"/>
                  </a:lnTo>
                  <a:lnTo>
                    <a:pt x="13994" y="10983"/>
                  </a:lnTo>
                  <a:lnTo>
                    <a:pt x="14482" y="10943"/>
                  </a:lnTo>
                  <a:lnTo>
                    <a:pt x="14929" y="10821"/>
                  </a:lnTo>
                  <a:lnTo>
                    <a:pt x="15173" y="10739"/>
                  </a:lnTo>
                  <a:lnTo>
                    <a:pt x="15336" y="10617"/>
                  </a:lnTo>
                  <a:lnTo>
                    <a:pt x="15539" y="10495"/>
                  </a:lnTo>
                  <a:lnTo>
                    <a:pt x="15661" y="10332"/>
                  </a:lnTo>
                  <a:lnTo>
                    <a:pt x="15783" y="10129"/>
                  </a:lnTo>
                  <a:lnTo>
                    <a:pt x="15905" y="9926"/>
                  </a:lnTo>
                  <a:lnTo>
                    <a:pt x="15946" y="9722"/>
                  </a:lnTo>
                  <a:lnTo>
                    <a:pt x="15987" y="9519"/>
                  </a:lnTo>
                  <a:lnTo>
                    <a:pt x="16027" y="9275"/>
                  </a:lnTo>
                  <a:lnTo>
                    <a:pt x="15987" y="9031"/>
                  </a:lnTo>
                  <a:lnTo>
                    <a:pt x="15946" y="8787"/>
                  </a:lnTo>
                  <a:lnTo>
                    <a:pt x="15865" y="8543"/>
                  </a:lnTo>
                  <a:lnTo>
                    <a:pt x="15783" y="8339"/>
                  </a:lnTo>
                  <a:lnTo>
                    <a:pt x="15661" y="8136"/>
                  </a:lnTo>
                  <a:lnTo>
                    <a:pt x="15499" y="7932"/>
                  </a:lnTo>
                  <a:lnTo>
                    <a:pt x="15336" y="7770"/>
                  </a:lnTo>
                  <a:lnTo>
                    <a:pt x="15173" y="7607"/>
                  </a:lnTo>
                  <a:lnTo>
                    <a:pt x="14970" y="7444"/>
                  </a:lnTo>
                  <a:lnTo>
                    <a:pt x="14563" y="7241"/>
                  </a:lnTo>
                  <a:lnTo>
                    <a:pt x="14075" y="7078"/>
                  </a:lnTo>
                  <a:lnTo>
                    <a:pt x="13778" y="6997"/>
                  </a:lnTo>
                  <a:lnTo>
                    <a:pt x="13778" y="6997"/>
                  </a:lnTo>
                  <a:lnTo>
                    <a:pt x="13953" y="5777"/>
                  </a:lnTo>
                  <a:lnTo>
                    <a:pt x="14116" y="4312"/>
                  </a:lnTo>
                  <a:lnTo>
                    <a:pt x="14197" y="3662"/>
                  </a:lnTo>
                  <a:lnTo>
                    <a:pt x="14360" y="3011"/>
                  </a:lnTo>
                  <a:lnTo>
                    <a:pt x="14441" y="2319"/>
                  </a:lnTo>
                  <a:lnTo>
                    <a:pt x="14441" y="1994"/>
                  </a:lnTo>
                  <a:lnTo>
                    <a:pt x="14441" y="1668"/>
                  </a:lnTo>
                  <a:lnTo>
                    <a:pt x="14400" y="1587"/>
                  </a:lnTo>
                  <a:lnTo>
                    <a:pt x="14400" y="1546"/>
                  </a:lnTo>
                  <a:lnTo>
                    <a:pt x="14238" y="1465"/>
                  </a:lnTo>
                  <a:lnTo>
                    <a:pt x="4272" y="367"/>
                  </a:lnTo>
                  <a:lnTo>
                    <a:pt x="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6478838" y="3254124"/>
              <a:ext cx="116071" cy="546999"/>
            </a:xfrm>
            <a:custGeom>
              <a:rect b="b" l="l" r="r" t="t"/>
              <a:pathLst>
                <a:path extrusionOk="0" h="9397" w="1994">
                  <a:moveTo>
                    <a:pt x="1709" y="1"/>
                  </a:moveTo>
                  <a:lnTo>
                    <a:pt x="1668" y="41"/>
                  </a:lnTo>
                  <a:lnTo>
                    <a:pt x="1628" y="123"/>
                  </a:lnTo>
                  <a:lnTo>
                    <a:pt x="1262" y="1221"/>
                  </a:lnTo>
                  <a:lnTo>
                    <a:pt x="936" y="2319"/>
                  </a:lnTo>
                  <a:lnTo>
                    <a:pt x="651" y="3458"/>
                  </a:lnTo>
                  <a:lnTo>
                    <a:pt x="407" y="4597"/>
                  </a:lnTo>
                  <a:lnTo>
                    <a:pt x="245" y="5736"/>
                  </a:lnTo>
                  <a:lnTo>
                    <a:pt x="123" y="6875"/>
                  </a:lnTo>
                  <a:lnTo>
                    <a:pt x="41" y="8054"/>
                  </a:lnTo>
                  <a:lnTo>
                    <a:pt x="1" y="9193"/>
                  </a:lnTo>
                  <a:lnTo>
                    <a:pt x="1" y="9275"/>
                  </a:lnTo>
                  <a:lnTo>
                    <a:pt x="41" y="9356"/>
                  </a:lnTo>
                  <a:lnTo>
                    <a:pt x="123" y="9356"/>
                  </a:lnTo>
                  <a:lnTo>
                    <a:pt x="163" y="9397"/>
                  </a:lnTo>
                  <a:lnTo>
                    <a:pt x="245" y="9356"/>
                  </a:lnTo>
                  <a:lnTo>
                    <a:pt x="326" y="9356"/>
                  </a:lnTo>
                  <a:lnTo>
                    <a:pt x="367" y="9275"/>
                  </a:lnTo>
                  <a:lnTo>
                    <a:pt x="367" y="9193"/>
                  </a:lnTo>
                  <a:lnTo>
                    <a:pt x="407" y="8054"/>
                  </a:lnTo>
                  <a:lnTo>
                    <a:pt x="489" y="6916"/>
                  </a:lnTo>
                  <a:lnTo>
                    <a:pt x="611" y="5777"/>
                  </a:lnTo>
                  <a:lnTo>
                    <a:pt x="814" y="4638"/>
                  </a:lnTo>
                  <a:lnTo>
                    <a:pt x="1018" y="3499"/>
                  </a:lnTo>
                  <a:lnTo>
                    <a:pt x="1302" y="2401"/>
                  </a:lnTo>
                  <a:lnTo>
                    <a:pt x="1628" y="1302"/>
                  </a:lnTo>
                  <a:lnTo>
                    <a:pt x="1994" y="204"/>
                  </a:lnTo>
                  <a:lnTo>
                    <a:pt x="1994" y="123"/>
                  </a:lnTo>
                  <a:lnTo>
                    <a:pt x="1953" y="41"/>
                  </a:lnTo>
                  <a:lnTo>
                    <a:pt x="19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5583860" y="3370137"/>
              <a:ext cx="322018" cy="73461"/>
            </a:xfrm>
            <a:custGeom>
              <a:rect b="b" l="l" r="r" t="t"/>
              <a:pathLst>
                <a:path extrusionOk="0" h="1262" w="5532">
                  <a:moveTo>
                    <a:pt x="163" y="1"/>
                  </a:moveTo>
                  <a:lnTo>
                    <a:pt x="81" y="41"/>
                  </a:lnTo>
                  <a:lnTo>
                    <a:pt x="41" y="82"/>
                  </a:lnTo>
                  <a:lnTo>
                    <a:pt x="0" y="163"/>
                  </a:lnTo>
                  <a:lnTo>
                    <a:pt x="0" y="204"/>
                  </a:lnTo>
                  <a:lnTo>
                    <a:pt x="0" y="285"/>
                  </a:lnTo>
                  <a:lnTo>
                    <a:pt x="41" y="326"/>
                  </a:lnTo>
                  <a:lnTo>
                    <a:pt x="122" y="367"/>
                  </a:lnTo>
                  <a:lnTo>
                    <a:pt x="1424" y="652"/>
                  </a:lnTo>
                  <a:lnTo>
                    <a:pt x="2725" y="896"/>
                  </a:lnTo>
                  <a:lnTo>
                    <a:pt x="4027" y="1099"/>
                  </a:lnTo>
                  <a:lnTo>
                    <a:pt x="5369" y="1262"/>
                  </a:lnTo>
                  <a:lnTo>
                    <a:pt x="5451" y="1221"/>
                  </a:lnTo>
                  <a:lnTo>
                    <a:pt x="5491" y="1180"/>
                  </a:lnTo>
                  <a:lnTo>
                    <a:pt x="5532" y="1140"/>
                  </a:lnTo>
                  <a:lnTo>
                    <a:pt x="5532" y="1058"/>
                  </a:lnTo>
                  <a:lnTo>
                    <a:pt x="5491" y="936"/>
                  </a:lnTo>
                  <a:lnTo>
                    <a:pt x="5451" y="896"/>
                  </a:lnTo>
                  <a:lnTo>
                    <a:pt x="5369" y="855"/>
                  </a:lnTo>
                  <a:lnTo>
                    <a:pt x="4068" y="733"/>
                  </a:lnTo>
                  <a:lnTo>
                    <a:pt x="2766" y="530"/>
                  </a:lnTo>
                  <a:lnTo>
                    <a:pt x="1505" y="285"/>
                  </a:lnTo>
                  <a:lnTo>
                    <a:pt x="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7286269" y="2647984"/>
              <a:ext cx="322076" cy="73461"/>
            </a:xfrm>
            <a:custGeom>
              <a:rect b="b" l="l" r="r" t="t"/>
              <a:pathLst>
                <a:path extrusionOk="0" h="1262" w="5533">
                  <a:moveTo>
                    <a:pt x="5288" y="1"/>
                  </a:moveTo>
                  <a:lnTo>
                    <a:pt x="4027" y="285"/>
                  </a:lnTo>
                  <a:lnTo>
                    <a:pt x="2766" y="529"/>
                  </a:lnTo>
                  <a:lnTo>
                    <a:pt x="1465" y="733"/>
                  </a:lnTo>
                  <a:lnTo>
                    <a:pt x="163" y="895"/>
                  </a:lnTo>
                  <a:lnTo>
                    <a:pt x="122" y="895"/>
                  </a:lnTo>
                  <a:lnTo>
                    <a:pt x="41" y="936"/>
                  </a:lnTo>
                  <a:lnTo>
                    <a:pt x="0" y="1099"/>
                  </a:lnTo>
                  <a:lnTo>
                    <a:pt x="0" y="1139"/>
                  </a:lnTo>
                  <a:lnTo>
                    <a:pt x="41" y="1221"/>
                  </a:lnTo>
                  <a:lnTo>
                    <a:pt x="82" y="1221"/>
                  </a:lnTo>
                  <a:lnTo>
                    <a:pt x="163" y="1261"/>
                  </a:lnTo>
                  <a:lnTo>
                    <a:pt x="1505" y="1099"/>
                  </a:lnTo>
                  <a:lnTo>
                    <a:pt x="2807" y="895"/>
                  </a:lnTo>
                  <a:lnTo>
                    <a:pt x="4109" y="651"/>
                  </a:lnTo>
                  <a:lnTo>
                    <a:pt x="5410" y="367"/>
                  </a:lnTo>
                  <a:lnTo>
                    <a:pt x="5491" y="326"/>
                  </a:lnTo>
                  <a:lnTo>
                    <a:pt x="5532" y="285"/>
                  </a:lnTo>
                  <a:lnTo>
                    <a:pt x="5532" y="204"/>
                  </a:lnTo>
                  <a:lnTo>
                    <a:pt x="5532" y="123"/>
                  </a:lnTo>
                  <a:lnTo>
                    <a:pt x="5491" y="82"/>
                  </a:lnTo>
                  <a:lnTo>
                    <a:pt x="5451" y="41"/>
                  </a:lnTo>
                  <a:lnTo>
                    <a:pt x="5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6845852" y="2335454"/>
              <a:ext cx="184759" cy="362299"/>
            </a:xfrm>
            <a:custGeom>
              <a:rect b="b" l="l" r="r" t="t"/>
              <a:pathLst>
                <a:path extrusionOk="0" h="6224" w="3174">
                  <a:moveTo>
                    <a:pt x="163" y="0"/>
                  </a:moveTo>
                  <a:lnTo>
                    <a:pt x="82" y="41"/>
                  </a:lnTo>
                  <a:lnTo>
                    <a:pt x="41" y="122"/>
                  </a:lnTo>
                  <a:lnTo>
                    <a:pt x="0" y="610"/>
                  </a:lnTo>
                  <a:lnTo>
                    <a:pt x="0" y="1099"/>
                  </a:lnTo>
                  <a:lnTo>
                    <a:pt x="41" y="1587"/>
                  </a:lnTo>
                  <a:lnTo>
                    <a:pt x="82" y="2075"/>
                  </a:lnTo>
                  <a:lnTo>
                    <a:pt x="245" y="3051"/>
                  </a:lnTo>
                  <a:lnTo>
                    <a:pt x="326" y="3580"/>
                  </a:lnTo>
                  <a:lnTo>
                    <a:pt x="367" y="4068"/>
                  </a:lnTo>
                  <a:lnTo>
                    <a:pt x="407" y="4637"/>
                  </a:lnTo>
                  <a:lnTo>
                    <a:pt x="529" y="5248"/>
                  </a:lnTo>
                  <a:lnTo>
                    <a:pt x="611" y="5532"/>
                  </a:lnTo>
                  <a:lnTo>
                    <a:pt x="733" y="5776"/>
                  </a:lnTo>
                  <a:lnTo>
                    <a:pt x="936" y="6020"/>
                  </a:lnTo>
                  <a:lnTo>
                    <a:pt x="1017" y="6102"/>
                  </a:lnTo>
                  <a:lnTo>
                    <a:pt x="1180" y="6183"/>
                  </a:lnTo>
                  <a:lnTo>
                    <a:pt x="1383" y="6224"/>
                  </a:lnTo>
                  <a:lnTo>
                    <a:pt x="1587" y="6224"/>
                  </a:lnTo>
                  <a:lnTo>
                    <a:pt x="1750" y="6142"/>
                  </a:lnTo>
                  <a:lnTo>
                    <a:pt x="1912" y="6020"/>
                  </a:lnTo>
                  <a:lnTo>
                    <a:pt x="2034" y="5858"/>
                  </a:lnTo>
                  <a:lnTo>
                    <a:pt x="2116" y="5695"/>
                  </a:lnTo>
                  <a:lnTo>
                    <a:pt x="2278" y="5329"/>
                  </a:lnTo>
                  <a:lnTo>
                    <a:pt x="2604" y="4231"/>
                  </a:lnTo>
                  <a:lnTo>
                    <a:pt x="2848" y="3092"/>
                  </a:lnTo>
                  <a:lnTo>
                    <a:pt x="3051" y="1790"/>
                  </a:lnTo>
                  <a:lnTo>
                    <a:pt x="3173" y="488"/>
                  </a:lnTo>
                  <a:lnTo>
                    <a:pt x="3173" y="448"/>
                  </a:lnTo>
                  <a:lnTo>
                    <a:pt x="3133" y="366"/>
                  </a:lnTo>
                  <a:lnTo>
                    <a:pt x="3051" y="326"/>
                  </a:lnTo>
                  <a:lnTo>
                    <a:pt x="3010" y="326"/>
                  </a:lnTo>
                  <a:lnTo>
                    <a:pt x="2319" y="285"/>
                  </a:lnTo>
                  <a:lnTo>
                    <a:pt x="1627" y="204"/>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6474123" y="2399369"/>
              <a:ext cx="127887" cy="49770"/>
            </a:xfrm>
            <a:custGeom>
              <a:rect b="b" l="l" r="r" t="t"/>
              <a:pathLst>
                <a:path extrusionOk="0" h="855" w="2197">
                  <a:moveTo>
                    <a:pt x="1505" y="1"/>
                  </a:moveTo>
                  <a:lnTo>
                    <a:pt x="1017" y="123"/>
                  </a:lnTo>
                  <a:lnTo>
                    <a:pt x="529" y="285"/>
                  </a:lnTo>
                  <a:lnTo>
                    <a:pt x="82" y="529"/>
                  </a:lnTo>
                  <a:lnTo>
                    <a:pt x="0" y="570"/>
                  </a:lnTo>
                  <a:lnTo>
                    <a:pt x="0" y="651"/>
                  </a:lnTo>
                  <a:lnTo>
                    <a:pt x="0" y="692"/>
                  </a:lnTo>
                  <a:lnTo>
                    <a:pt x="0" y="773"/>
                  </a:lnTo>
                  <a:lnTo>
                    <a:pt x="41" y="814"/>
                  </a:lnTo>
                  <a:lnTo>
                    <a:pt x="122" y="855"/>
                  </a:lnTo>
                  <a:lnTo>
                    <a:pt x="244" y="855"/>
                  </a:lnTo>
                  <a:lnTo>
                    <a:pt x="692" y="611"/>
                  </a:lnTo>
                  <a:lnTo>
                    <a:pt x="1099" y="489"/>
                  </a:lnTo>
                  <a:lnTo>
                    <a:pt x="1546" y="367"/>
                  </a:lnTo>
                  <a:lnTo>
                    <a:pt x="2115" y="367"/>
                  </a:lnTo>
                  <a:lnTo>
                    <a:pt x="2156" y="326"/>
                  </a:lnTo>
                  <a:lnTo>
                    <a:pt x="2197" y="245"/>
                  </a:lnTo>
                  <a:lnTo>
                    <a:pt x="2197" y="163"/>
                  </a:lnTo>
                  <a:lnTo>
                    <a:pt x="2197" y="123"/>
                  </a:lnTo>
                  <a:lnTo>
                    <a:pt x="2156" y="41"/>
                  </a:lnTo>
                  <a:lnTo>
                    <a:pt x="2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6493042" y="2465670"/>
              <a:ext cx="28465" cy="28465"/>
            </a:xfrm>
            <a:custGeom>
              <a:rect b="b" l="l" r="r" t="t"/>
              <a:pathLst>
                <a:path extrusionOk="0" h="489" w="489">
                  <a:moveTo>
                    <a:pt x="245" y="0"/>
                  </a:moveTo>
                  <a:lnTo>
                    <a:pt x="163" y="41"/>
                  </a:lnTo>
                  <a:lnTo>
                    <a:pt x="82" y="82"/>
                  </a:lnTo>
                  <a:lnTo>
                    <a:pt x="41" y="163"/>
                  </a:lnTo>
                  <a:lnTo>
                    <a:pt x="1" y="245"/>
                  </a:lnTo>
                  <a:lnTo>
                    <a:pt x="41" y="326"/>
                  </a:lnTo>
                  <a:lnTo>
                    <a:pt x="82" y="407"/>
                  </a:lnTo>
                  <a:lnTo>
                    <a:pt x="163" y="489"/>
                  </a:lnTo>
                  <a:lnTo>
                    <a:pt x="367" y="489"/>
                  </a:lnTo>
                  <a:lnTo>
                    <a:pt x="448" y="407"/>
                  </a:lnTo>
                  <a:lnTo>
                    <a:pt x="489" y="326"/>
                  </a:lnTo>
                  <a:lnTo>
                    <a:pt x="489" y="245"/>
                  </a:lnTo>
                  <a:lnTo>
                    <a:pt x="489" y="163"/>
                  </a:lnTo>
                  <a:lnTo>
                    <a:pt x="448" y="82"/>
                  </a:lnTo>
                  <a:lnTo>
                    <a:pt x="367"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6216020" y="2349657"/>
              <a:ext cx="92379" cy="78176"/>
            </a:xfrm>
            <a:custGeom>
              <a:rect b="b" l="l" r="r" t="t"/>
              <a:pathLst>
                <a:path extrusionOk="0" h="1343" w="1587">
                  <a:moveTo>
                    <a:pt x="163" y="0"/>
                  </a:moveTo>
                  <a:lnTo>
                    <a:pt x="123" y="41"/>
                  </a:lnTo>
                  <a:lnTo>
                    <a:pt x="41" y="82"/>
                  </a:lnTo>
                  <a:lnTo>
                    <a:pt x="41" y="122"/>
                  </a:lnTo>
                  <a:lnTo>
                    <a:pt x="1" y="204"/>
                  </a:lnTo>
                  <a:lnTo>
                    <a:pt x="41" y="285"/>
                  </a:lnTo>
                  <a:lnTo>
                    <a:pt x="163" y="366"/>
                  </a:lnTo>
                  <a:lnTo>
                    <a:pt x="204" y="366"/>
                  </a:lnTo>
                  <a:lnTo>
                    <a:pt x="204" y="407"/>
                  </a:lnTo>
                  <a:lnTo>
                    <a:pt x="285" y="448"/>
                  </a:lnTo>
                  <a:lnTo>
                    <a:pt x="489" y="529"/>
                  </a:lnTo>
                  <a:lnTo>
                    <a:pt x="611" y="610"/>
                  </a:lnTo>
                  <a:lnTo>
                    <a:pt x="692" y="692"/>
                  </a:lnTo>
                  <a:lnTo>
                    <a:pt x="733" y="692"/>
                  </a:lnTo>
                  <a:lnTo>
                    <a:pt x="733" y="733"/>
                  </a:lnTo>
                  <a:lnTo>
                    <a:pt x="1017" y="977"/>
                  </a:lnTo>
                  <a:lnTo>
                    <a:pt x="1221" y="1261"/>
                  </a:lnTo>
                  <a:lnTo>
                    <a:pt x="1302" y="1302"/>
                  </a:lnTo>
                  <a:lnTo>
                    <a:pt x="1343" y="1343"/>
                  </a:lnTo>
                  <a:lnTo>
                    <a:pt x="1506" y="1343"/>
                  </a:lnTo>
                  <a:lnTo>
                    <a:pt x="1546" y="1261"/>
                  </a:lnTo>
                  <a:lnTo>
                    <a:pt x="1587" y="1221"/>
                  </a:lnTo>
                  <a:lnTo>
                    <a:pt x="1587" y="1139"/>
                  </a:lnTo>
                  <a:lnTo>
                    <a:pt x="1546" y="1058"/>
                  </a:lnTo>
                  <a:lnTo>
                    <a:pt x="1302" y="733"/>
                  </a:lnTo>
                  <a:lnTo>
                    <a:pt x="977" y="448"/>
                  </a:lnTo>
                  <a:lnTo>
                    <a:pt x="651" y="204"/>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6251528" y="2451467"/>
              <a:ext cx="28465" cy="28465"/>
            </a:xfrm>
            <a:custGeom>
              <a:rect b="b" l="l" r="r" t="t"/>
              <a:pathLst>
                <a:path extrusionOk="0" h="489" w="489">
                  <a:moveTo>
                    <a:pt x="245" y="0"/>
                  </a:moveTo>
                  <a:lnTo>
                    <a:pt x="163" y="41"/>
                  </a:lnTo>
                  <a:lnTo>
                    <a:pt x="82" y="82"/>
                  </a:lnTo>
                  <a:lnTo>
                    <a:pt x="41" y="163"/>
                  </a:lnTo>
                  <a:lnTo>
                    <a:pt x="1" y="244"/>
                  </a:lnTo>
                  <a:lnTo>
                    <a:pt x="41" y="367"/>
                  </a:lnTo>
                  <a:lnTo>
                    <a:pt x="82" y="407"/>
                  </a:lnTo>
                  <a:lnTo>
                    <a:pt x="163" y="489"/>
                  </a:lnTo>
                  <a:lnTo>
                    <a:pt x="367" y="489"/>
                  </a:lnTo>
                  <a:lnTo>
                    <a:pt x="448" y="407"/>
                  </a:lnTo>
                  <a:lnTo>
                    <a:pt x="489" y="367"/>
                  </a:lnTo>
                  <a:lnTo>
                    <a:pt x="489" y="244"/>
                  </a:lnTo>
                  <a:lnTo>
                    <a:pt x="489" y="163"/>
                  </a:lnTo>
                  <a:lnTo>
                    <a:pt x="448" y="82"/>
                  </a:lnTo>
                  <a:lnTo>
                    <a:pt x="367"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6272833" y="2536686"/>
              <a:ext cx="80563" cy="137376"/>
            </a:xfrm>
            <a:custGeom>
              <a:rect b="b" l="l" r="r" t="t"/>
              <a:pathLst>
                <a:path extrusionOk="0" h="2360" w="1384">
                  <a:moveTo>
                    <a:pt x="774" y="1"/>
                  </a:moveTo>
                  <a:lnTo>
                    <a:pt x="733" y="82"/>
                  </a:lnTo>
                  <a:lnTo>
                    <a:pt x="326" y="855"/>
                  </a:lnTo>
                  <a:lnTo>
                    <a:pt x="164" y="1262"/>
                  </a:lnTo>
                  <a:lnTo>
                    <a:pt x="82" y="1465"/>
                  </a:lnTo>
                  <a:lnTo>
                    <a:pt x="1" y="1668"/>
                  </a:lnTo>
                  <a:lnTo>
                    <a:pt x="1" y="1872"/>
                  </a:lnTo>
                  <a:lnTo>
                    <a:pt x="41" y="2075"/>
                  </a:lnTo>
                  <a:lnTo>
                    <a:pt x="123" y="2238"/>
                  </a:lnTo>
                  <a:lnTo>
                    <a:pt x="286" y="2319"/>
                  </a:lnTo>
                  <a:lnTo>
                    <a:pt x="448" y="2360"/>
                  </a:lnTo>
                  <a:lnTo>
                    <a:pt x="652" y="2360"/>
                  </a:lnTo>
                  <a:lnTo>
                    <a:pt x="814" y="2319"/>
                  </a:lnTo>
                  <a:lnTo>
                    <a:pt x="936" y="2238"/>
                  </a:lnTo>
                  <a:lnTo>
                    <a:pt x="1099" y="2075"/>
                  </a:lnTo>
                  <a:lnTo>
                    <a:pt x="1221" y="1913"/>
                  </a:lnTo>
                  <a:lnTo>
                    <a:pt x="1384" y="1506"/>
                  </a:lnTo>
                  <a:lnTo>
                    <a:pt x="1384" y="1424"/>
                  </a:lnTo>
                  <a:lnTo>
                    <a:pt x="1343" y="1343"/>
                  </a:lnTo>
                  <a:lnTo>
                    <a:pt x="1302" y="1302"/>
                  </a:lnTo>
                  <a:lnTo>
                    <a:pt x="1262" y="1262"/>
                  </a:lnTo>
                  <a:lnTo>
                    <a:pt x="1180" y="1262"/>
                  </a:lnTo>
                  <a:lnTo>
                    <a:pt x="1099" y="1302"/>
                  </a:lnTo>
                  <a:lnTo>
                    <a:pt x="1058" y="1343"/>
                  </a:lnTo>
                  <a:lnTo>
                    <a:pt x="1018" y="1384"/>
                  </a:lnTo>
                  <a:lnTo>
                    <a:pt x="896" y="1709"/>
                  </a:lnTo>
                  <a:lnTo>
                    <a:pt x="814" y="1872"/>
                  </a:lnTo>
                  <a:lnTo>
                    <a:pt x="692" y="1953"/>
                  </a:lnTo>
                  <a:lnTo>
                    <a:pt x="570" y="1994"/>
                  </a:lnTo>
                  <a:lnTo>
                    <a:pt x="489" y="1994"/>
                  </a:lnTo>
                  <a:lnTo>
                    <a:pt x="408" y="1953"/>
                  </a:lnTo>
                  <a:lnTo>
                    <a:pt x="367" y="1872"/>
                  </a:lnTo>
                  <a:lnTo>
                    <a:pt x="408" y="1668"/>
                  </a:lnTo>
                  <a:lnTo>
                    <a:pt x="448" y="1506"/>
                  </a:lnTo>
                  <a:lnTo>
                    <a:pt x="652" y="1099"/>
                  </a:lnTo>
                  <a:lnTo>
                    <a:pt x="1058" y="285"/>
                  </a:lnTo>
                  <a:lnTo>
                    <a:pt x="1099" y="204"/>
                  </a:lnTo>
                  <a:lnTo>
                    <a:pt x="1058" y="123"/>
                  </a:lnTo>
                  <a:lnTo>
                    <a:pt x="1058"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6594851" y="1994460"/>
              <a:ext cx="246345" cy="265263"/>
            </a:xfrm>
            <a:custGeom>
              <a:rect b="b" l="l" r="r" t="t"/>
              <a:pathLst>
                <a:path extrusionOk="0" h="4557" w="4232">
                  <a:moveTo>
                    <a:pt x="2482" y="1"/>
                  </a:moveTo>
                  <a:lnTo>
                    <a:pt x="408" y="123"/>
                  </a:lnTo>
                  <a:lnTo>
                    <a:pt x="326" y="164"/>
                  </a:lnTo>
                  <a:lnTo>
                    <a:pt x="245" y="245"/>
                  </a:lnTo>
                  <a:lnTo>
                    <a:pt x="204" y="326"/>
                  </a:lnTo>
                  <a:lnTo>
                    <a:pt x="286" y="448"/>
                  </a:lnTo>
                  <a:lnTo>
                    <a:pt x="936" y="977"/>
                  </a:lnTo>
                  <a:lnTo>
                    <a:pt x="1546" y="1547"/>
                  </a:lnTo>
                  <a:lnTo>
                    <a:pt x="163" y="1831"/>
                  </a:lnTo>
                  <a:lnTo>
                    <a:pt x="82" y="1913"/>
                  </a:lnTo>
                  <a:lnTo>
                    <a:pt x="41" y="1994"/>
                  </a:lnTo>
                  <a:lnTo>
                    <a:pt x="1" y="2075"/>
                  </a:lnTo>
                  <a:lnTo>
                    <a:pt x="82" y="2157"/>
                  </a:lnTo>
                  <a:lnTo>
                    <a:pt x="936" y="2848"/>
                  </a:lnTo>
                  <a:lnTo>
                    <a:pt x="1791" y="3458"/>
                  </a:lnTo>
                  <a:lnTo>
                    <a:pt x="2726" y="4028"/>
                  </a:lnTo>
                  <a:lnTo>
                    <a:pt x="3662" y="4557"/>
                  </a:lnTo>
                  <a:lnTo>
                    <a:pt x="3784" y="4557"/>
                  </a:lnTo>
                  <a:lnTo>
                    <a:pt x="3906" y="4516"/>
                  </a:lnTo>
                  <a:lnTo>
                    <a:pt x="3946" y="4394"/>
                  </a:lnTo>
                  <a:lnTo>
                    <a:pt x="3946" y="4272"/>
                  </a:lnTo>
                  <a:lnTo>
                    <a:pt x="3458" y="3418"/>
                  </a:lnTo>
                  <a:lnTo>
                    <a:pt x="2889" y="2564"/>
                  </a:lnTo>
                  <a:lnTo>
                    <a:pt x="4109" y="2360"/>
                  </a:lnTo>
                  <a:lnTo>
                    <a:pt x="4190" y="2319"/>
                  </a:lnTo>
                  <a:lnTo>
                    <a:pt x="4231" y="2238"/>
                  </a:lnTo>
                  <a:lnTo>
                    <a:pt x="4231" y="2116"/>
                  </a:lnTo>
                  <a:lnTo>
                    <a:pt x="4190" y="2035"/>
                  </a:lnTo>
                  <a:lnTo>
                    <a:pt x="3133" y="814"/>
                  </a:lnTo>
                  <a:lnTo>
                    <a:pt x="2929" y="611"/>
                  </a:lnTo>
                  <a:lnTo>
                    <a:pt x="2767" y="367"/>
                  </a:lnTo>
                  <a:lnTo>
                    <a:pt x="2604" y="82"/>
                  </a:lnTo>
                  <a:lnTo>
                    <a:pt x="2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6301240" y="1677215"/>
              <a:ext cx="734086" cy="400194"/>
            </a:xfrm>
            <a:custGeom>
              <a:rect b="b" l="l" r="r" t="t"/>
              <a:pathLst>
                <a:path extrusionOk="0" h="6875" w="12611">
                  <a:moveTo>
                    <a:pt x="7729" y="0"/>
                  </a:moveTo>
                  <a:lnTo>
                    <a:pt x="7323" y="82"/>
                  </a:lnTo>
                  <a:lnTo>
                    <a:pt x="6916" y="204"/>
                  </a:lnTo>
                  <a:lnTo>
                    <a:pt x="6550" y="407"/>
                  </a:lnTo>
                  <a:lnTo>
                    <a:pt x="6224" y="651"/>
                  </a:lnTo>
                  <a:lnTo>
                    <a:pt x="5940" y="977"/>
                  </a:lnTo>
                  <a:lnTo>
                    <a:pt x="5777" y="1261"/>
                  </a:lnTo>
                  <a:lnTo>
                    <a:pt x="5655" y="1587"/>
                  </a:lnTo>
                  <a:lnTo>
                    <a:pt x="5574" y="1871"/>
                  </a:lnTo>
                  <a:lnTo>
                    <a:pt x="5533" y="2197"/>
                  </a:lnTo>
                  <a:lnTo>
                    <a:pt x="5248" y="1993"/>
                  </a:lnTo>
                  <a:lnTo>
                    <a:pt x="4923" y="1790"/>
                  </a:lnTo>
                  <a:lnTo>
                    <a:pt x="4597" y="1668"/>
                  </a:lnTo>
                  <a:lnTo>
                    <a:pt x="4231" y="1587"/>
                  </a:lnTo>
                  <a:lnTo>
                    <a:pt x="3865" y="1587"/>
                  </a:lnTo>
                  <a:lnTo>
                    <a:pt x="3499" y="1627"/>
                  </a:lnTo>
                  <a:lnTo>
                    <a:pt x="3174" y="1749"/>
                  </a:lnTo>
                  <a:lnTo>
                    <a:pt x="2848" y="1912"/>
                  </a:lnTo>
                  <a:lnTo>
                    <a:pt x="2808" y="1953"/>
                  </a:lnTo>
                  <a:lnTo>
                    <a:pt x="2604" y="2156"/>
                  </a:lnTo>
                  <a:lnTo>
                    <a:pt x="2401" y="2441"/>
                  </a:lnTo>
                  <a:lnTo>
                    <a:pt x="2279" y="2726"/>
                  </a:lnTo>
                  <a:lnTo>
                    <a:pt x="2197" y="3051"/>
                  </a:lnTo>
                  <a:lnTo>
                    <a:pt x="2197" y="3376"/>
                  </a:lnTo>
                  <a:lnTo>
                    <a:pt x="2238" y="3702"/>
                  </a:lnTo>
                  <a:lnTo>
                    <a:pt x="2319" y="4027"/>
                  </a:lnTo>
                  <a:lnTo>
                    <a:pt x="2482" y="4312"/>
                  </a:lnTo>
                  <a:lnTo>
                    <a:pt x="2035" y="4271"/>
                  </a:lnTo>
                  <a:lnTo>
                    <a:pt x="1587" y="4271"/>
                  </a:lnTo>
                  <a:lnTo>
                    <a:pt x="1181" y="4312"/>
                  </a:lnTo>
                  <a:lnTo>
                    <a:pt x="977" y="4393"/>
                  </a:lnTo>
                  <a:lnTo>
                    <a:pt x="774" y="4475"/>
                  </a:lnTo>
                  <a:lnTo>
                    <a:pt x="611" y="4597"/>
                  </a:lnTo>
                  <a:lnTo>
                    <a:pt x="448" y="4719"/>
                  </a:lnTo>
                  <a:lnTo>
                    <a:pt x="326" y="4881"/>
                  </a:lnTo>
                  <a:lnTo>
                    <a:pt x="204" y="5085"/>
                  </a:lnTo>
                  <a:lnTo>
                    <a:pt x="82" y="5248"/>
                  </a:lnTo>
                  <a:lnTo>
                    <a:pt x="42" y="5451"/>
                  </a:lnTo>
                  <a:lnTo>
                    <a:pt x="1" y="5654"/>
                  </a:lnTo>
                  <a:lnTo>
                    <a:pt x="42" y="5858"/>
                  </a:lnTo>
                  <a:lnTo>
                    <a:pt x="82" y="6102"/>
                  </a:lnTo>
                  <a:lnTo>
                    <a:pt x="164" y="6264"/>
                  </a:lnTo>
                  <a:lnTo>
                    <a:pt x="286" y="6427"/>
                  </a:lnTo>
                  <a:lnTo>
                    <a:pt x="448" y="6549"/>
                  </a:lnTo>
                  <a:lnTo>
                    <a:pt x="652" y="6671"/>
                  </a:lnTo>
                  <a:lnTo>
                    <a:pt x="855" y="6753"/>
                  </a:lnTo>
                  <a:lnTo>
                    <a:pt x="1262" y="6834"/>
                  </a:lnTo>
                  <a:lnTo>
                    <a:pt x="1872" y="6875"/>
                  </a:lnTo>
                  <a:lnTo>
                    <a:pt x="2482" y="6875"/>
                  </a:lnTo>
                  <a:lnTo>
                    <a:pt x="3662" y="6834"/>
                  </a:lnTo>
                  <a:lnTo>
                    <a:pt x="4963" y="6753"/>
                  </a:lnTo>
                  <a:lnTo>
                    <a:pt x="6265" y="6631"/>
                  </a:lnTo>
                  <a:lnTo>
                    <a:pt x="7567" y="6509"/>
                  </a:lnTo>
                  <a:lnTo>
                    <a:pt x="8868" y="6346"/>
                  </a:lnTo>
                  <a:lnTo>
                    <a:pt x="10129" y="6142"/>
                  </a:lnTo>
                  <a:lnTo>
                    <a:pt x="10739" y="6020"/>
                  </a:lnTo>
                  <a:lnTo>
                    <a:pt x="11390" y="5898"/>
                  </a:lnTo>
                  <a:lnTo>
                    <a:pt x="11797" y="5736"/>
                  </a:lnTo>
                  <a:lnTo>
                    <a:pt x="12000" y="5654"/>
                  </a:lnTo>
                  <a:lnTo>
                    <a:pt x="12163" y="5532"/>
                  </a:lnTo>
                  <a:lnTo>
                    <a:pt x="12326" y="5370"/>
                  </a:lnTo>
                  <a:lnTo>
                    <a:pt x="12448" y="5207"/>
                  </a:lnTo>
                  <a:lnTo>
                    <a:pt x="12529" y="5003"/>
                  </a:lnTo>
                  <a:lnTo>
                    <a:pt x="12570" y="4759"/>
                  </a:lnTo>
                  <a:lnTo>
                    <a:pt x="12611" y="4556"/>
                  </a:lnTo>
                  <a:lnTo>
                    <a:pt x="12570" y="4312"/>
                  </a:lnTo>
                  <a:lnTo>
                    <a:pt x="12529" y="4068"/>
                  </a:lnTo>
                  <a:lnTo>
                    <a:pt x="12448" y="3865"/>
                  </a:lnTo>
                  <a:lnTo>
                    <a:pt x="12326" y="3661"/>
                  </a:lnTo>
                  <a:lnTo>
                    <a:pt x="12204" y="3458"/>
                  </a:lnTo>
                  <a:lnTo>
                    <a:pt x="12041" y="3295"/>
                  </a:lnTo>
                  <a:lnTo>
                    <a:pt x="11838" y="3173"/>
                  </a:lnTo>
                  <a:lnTo>
                    <a:pt x="11634" y="3010"/>
                  </a:lnTo>
                  <a:lnTo>
                    <a:pt x="11390" y="2929"/>
                  </a:lnTo>
                  <a:lnTo>
                    <a:pt x="11146" y="2848"/>
                  </a:lnTo>
                  <a:lnTo>
                    <a:pt x="10902" y="2807"/>
                  </a:lnTo>
                  <a:lnTo>
                    <a:pt x="10414" y="2807"/>
                  </a:lnTo>
                  <a:lnTo>
                    <a:pt x="9885" y="2888"/>
                  </a:lnTo>
                  <a:lnTo>
                    <a:pt x="9967" y="2522"/>
                  </a:lnTo>
                  <a:lnTo>
                    <a:pt x="9967" y="2156"/>
                  </a:lnTo>
                  <a:lnTo>
                    <a:pt x="9885" y="1790"/>
                  </a:lnTo>
                  <a:lnTo>
                    <a:pt x="9804" y="1465"/>
                  </a:lnTo>
                  <a:lnTo>
                    <a:pt x="9641" y="1139"/>
                  </a:lnTo>
                  <a:lnTo>
                    <a:pt x="9438" y="814"/>
                  </a:lnTo>
                  <a:lnTo>
                    <a:pt x="9194" y="570"/>
                  </a:lnTo>
                  <a:lnTo>
                    <a:pt x="8909" y="326"/>
                  </a:lnTo>
                  <a:lnTo>
                    <a:pt x="8502" y="163"/>
                  </a:lnTo>
                  <a:lnTo>
                    <a:pt x="8136" y="41"/>
                  </a:lnTo>
                  <a:lnTo>
                    <a:pt x="77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6746430" y="1738743"/>
              <a:ext cx="73403" cy="85336"/>
            </a:xfrm>
            <a:custGeom>
              <a:rect b="b" l="l" r="r" t="t"/>
              <a:pathLst>
                <a:path extrusionOk="0" h="1466" w="1261">
                  <a:moveTo>
                    <a:pt x="203" y="1"/>
                  </a:moveTo>
                  <a:lnTo>
                    <a:pt x="41" y="42"/>
                  </a:lnTo>
                  <a:lnTo>
                    <a:pt x="0" y="123"/>
                  </a:lnTo>
                  <a:lnTo>
                    <a:pt x="0" y="204"/>
                  </a:lnTo>
                  <a:lnTo>
                    <a:pt x="0" y="245"/>
                  </a:lnTo>
                  <a:lnTo>
                    <a:pt x="41" y="326"/>
                  </a:lnTo>
                  <a:lnTo>
                    <a:pt x="122" y="367"/>
                  </a:lnTo>
                  <a:lnTo>
                    <a:pt x="366" y="367"/>
                  </a:lnTo>
                  <a:lnTo>
                    <a:pt x="447" y="408"/>
                  </a:lnTo>
                  <a:lnTo>
                    <a:pt x="529" y="408"/>
                  </a:lnTo>
                  <a:lnTo>
                    <a:pt x="529" y="448"/>
                  </a:lnTo>
                  <a:lnTo>
                    <a:pt x="570" y="448"/>
                  </a:lnTo>
                  <a:lnTo>
                    <a:pt x="610" y="489"/>
                  </a:lnTo>
                  <a:lnTo>
                    <a:pt x="651" y="489"/>
                  </a:lnTo>
                  <a:lnTo>
                    <a:pt x="692" y="570"/>
                  </a:lnTo>
                  <a:lnTo>
                    <a:pt x="732" y="570"/>
                  </a:lnTo>
                  <a:lnTo>
                    <a:pt x="732" y="611"/>
                  </a:lnTo>
                  <a:lnTo>
                    <a:pt x="814" y="692"/>
                  </a:lnTo>
                  <a:lnTo>
                    <a:pt x="814" y="733"/>
                  </a:lnTo>
                  <a:lnTo>
                    <a:pt x="895" y="896"/>
                  </a:lnTo>
                  <a:lnTo>
                    <a:pt x="895" y="936"/>
                  </a:lnTo>
                  <a:lnTo>
                    <a:pt x="895" y="977"/>
                  </a:lnTo>
                  <a:lnTo>
                    <a:pt x="854" y="1058"/>
                  </a:lnTo>
                  <a:lnTo>
                    <a:pt x="854" y="1099"/>
                  </a:lnTo>
                  <a:lnTo>
                    <a:pt x="854" y="1140"/>
                  </a:lnTo>
                  <a:lnTo>
                    <a:pt x="814" y="1221"/>
                  </a:lnTo>
                  <a:lnTo>
                    <a:pt x="814" y="1303"/>
                  </a:lnTo>
                  <a:lnTo>
                    <a:pt x="854" y="1384"/>
                  </a:lnTo>
                  <a:lnTo>
                    <a:pt x="895" y="1425"/>
                  </a:lnTo>
                  <a:lnTo>
                    <a:pt x="976" y="1465"/>
                  </a:lnTo>
                  <a:lnTo>
                    <a:pt x="1017" y="1465"/>
                  </a:lnTo>
                  <a:lnTo>
                    <a:pt x="1098" y="1425"/>
                  </a:lnTo>
                  <a:lnTo>
                    <a:pt x="1180" y="1343"/>
                  </a:lnTo>
                  <a:lnTo>
                    <a:pt x="1261" y="1099"/>
                  </a:lnTo>
                  <a:lnTo>
                    <a:pt x="1220" y="855"/>
                  </a:lnTo>
                  <a:lnTo>
                    <a:pt x="1180" y="611"/>
                  </a:lnTo>
                  <a:lnTo>
                    <a:pt x="1058" y="408"/>
                  </a:lnTo>
                  <a:lnTo>
                    <a:pt x="895" y="204"/>
                  </a:lnTo>
                  <a:lnTo>
                    <a:pt x="692" y="82"/>
                  </a:lnTo>
                  <a:lnTo>
                    <a:pt x="4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6786653" y="1842939"/>
              <a:ext cx="21363" cy="23750"/>
            </a:xfrm>
            <a:custGeom>
              <a:rect b="b" l="l" r="r" t="t"/>
              <a:pathLst>
                <a:path extrusionOk="0" h="408" w="367">
                  <a:moveTo>
                    <a:pt x="163" y="1"/>
                  </a:moveTo>
                  <a:lnTo>
                    <a:pt x="82" y="41"/>
                  </a:lnTo>
                  <a:lnTo>
                    <a:pt x="41" y="82"/>
                  </a:lnTo>
                  <a:lnTo>
                    <a:pt x="1" y="123"/>
                  </a:lnTo>
                  <a:lnTo>
                    <a:pt x="1" y="204"/>
                  </a:lnTo>
                  <a:lnTo>
                    <a:pt x="1" y="285"/>
                  </a:lnTo>
                  <a:lnTo>
                    <a:pt x="41" y="326"/>
                  </a:lnTo>
                  <a:lnTo>
                    <a:pt x="82" y="367"/>
                  </a:lnTo>
                  <a:lnTo>
                    <a:pt x="163" y="407"/>
                  </a:lnTo>
                  <a:lnTo>
                    <a:pt x="245" y="367"/>
                  </a:lnTo>
                  <a:lnTo>
                    <a:pt x="285" y="326"/>
                  </a:lnTo>
                  <a:lnTo>
                    <a:pt x="326" y="285"/>
                  </a:lnTo>
                  <a:lnTo>
                    <a:pt x="367" y="204"/>
                  </a:lnTo>
                  <a:lnTo>
                    <a:pt x="326" y="123"/>
                  </a:lnTo>
                  <a:lnTo>
                    <a:pt x="285" y="82"/>
                  </a:lnTo>
                  <a:lnTo>
                    <a:pt x="245" y="41"/>
                  </a:lnTo>
                  <a:lnTo>
                    <a:pt x="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6393619" y="3211515"/>
              <a:ext cx="478312" cy="215493"/>
            </a:xfrm>
            <a:custGeom>
              <a:rect b="b" l="l" r="r" t="t"/>
              <a:pathLst>
                <a:path extrusionOk="0" h="3702" w="8217">
                  <a:moveTo>
                    <a:pt x="122" y="0"/>
                  </a:moveTo>
                  <a:lnTo>
                    <a:pt x="82" y="41"/>
                  </a:lnTo>
                  <a:lnTo>
                    <a:pt x="41" y="82"/>
                  </a:lnTo>
                  <a:lnTo>
                    <a:pt x="41" y="163"/>
                  </a:lnTo>
                  <a:lnTo>
                    <a:pt x="0" y="3051"/>
                  </a:lnTo>
                  <a:lnTo>
                    <a:pt x="41" y="3133"/>
                  </a:lnTo>
                  <a:lnTo>
                    <a:pt x="122" y="3214"/>
                  </a:lnTo>
                  <a:lnTo>
                    <a:pt x="244" y="3214"/>
                  </a:lnTo>
                  <a:lnTo>
                    <a:pt x="326" y="3173"/>
                  </a:lnTo>
                  <a:lnTo>
                    <a:pt x="2197" y="1668"/>
                  </a:lnTo>
                  <a:lnTo>
                    <a:pt x="2685" y="1302"/>
                  </a:lnTo>
                  <a:lnTo>
                    <a:pt x="2929" y="1099"/>
                  </a:lnTo>
                  <a:lnTo>
                    <a:pt x="3092" y="1058"/>
                  </a:lnTo>
                  <a:lnTo>
                    <a:pt x="3214" y="1017"/>
                  </a:lnTo>
                  <a:lnTo>
                    <a:pt x="3376" y="1017"/>
                  </a:lnTo>
                  <a:lnTo>
                    <a:pt x="3498" y="1058"/>
                  </a:lnTo>
                  <a:lnTo>
                    <a:pt x="3743" y="1221"/>
                  </a:lnTo>
                  <a:lnTo>
                    <a:pt x="4190" y="1587"/>
                  </a:lnTo>
                  <a:lnTo>
                    <a:pt x="6020" y="3133"/>
                  </a:lnTo>
                  <a:lnTo>
                    <a:pt x="6386" y="3377"/>
                  </a:lnTo>
                  <a:lnTo>
                    <a:pt x="6549" y="3539"/>
                  </a:lnTo>
                  <a:lnTo>
                    <a:pt x="6753" y="3621"/>
                  </a:lnTo>
                  <a:lnTo>
                    <a:pt x="6956" y="3702"/>
                  </a:lnTo>
                  <a:lnTo>
                    <a:pt x="7159" y="3702"/>
                  </a:lnTo>
                  <a:lnTo>
                    <a:pt x="7363" y="3621"/>
                  </a:lnTo>
                  <a:lnTo>
                    <a:pt x="7525" y="3417"/>
                  </a:lnTo>
                  <a:lnTo>
                    <a:pt x="7647" y="3173"/>
                  </a:lnTo>
                  <a:lnTo>
                    <a:pt x="7729" y="2888"/>
                  </a:lnTo>
                  <a:lnTo>
                    <a:pt x="7851" y="2319"/>
                  </a:lnTo>
                  <a:lnTo>
                    <a:pt x="8217" y="936"/>
                  </a:lnTo>
                  <a:lnTo>
                    <a:pt x="8217" y="895"/>
                  </a:lnTo>
                  <a:lnTo>
                    <a:pt x="8176" y="814"/>
                  </a:lnTo>
                  <a:lnTo>
                    <a:pt x="8136" y="773"/>
                  </a:lnTo>
                  <a:lnTo>
                    <a:pt x="8054" y="733"/>
                  </a:lnTo>
                  <a:lnTo>
                    <a:pt x="7932" y="733"/>
                  </a:lnTo>
                  <a:lnTo>
                    <a:pt x="7891" y="773"/>
                  </a:lnTo>
                  <a:lnTo>
                    <a:pt x="7851" y="855"/>
                  </a:lnTo>
                  <a:lnTo>
                    <a:pt x="7566" y="2034"/>
                  </a:lnTo>
                  <a:lnTo>
                    <a:pt x="7444" y="2563"/>
                  </a:lnTo>
                  <a:lnTo>
                    <a:pt x="7281" y="3092"/>
                  </a:lnTo>
                  <a:lnTo>
                    <a:pt x="7200" y="3214"/>
                  </a:lnTo>
                  <a:lnTo>
                    <a:pt x="7119" y="3295"/>
                  </a:lnTo>
                  <a:lnTo>
                    <a:pt x="6875" y="3295"/>
                  </a:lnTo>
                  <a:lnTo>
                    <a:pt x="6631" y="3133"/>
                  </a:lnTo>
                  <a:lnTo>
                    <a:pt x="6427" y="2970"/>
                  </a:lnTo>
                  <a:lnTo>
                    <a:pt x="5532" y="2197"/>
                  </a:lnTo>
                  <a:lnTo>
                    <a:pt x="4678" y="1505"/>
                  </a:lnTo>
                  <a:lnTo>
                    <a:pt x="4271" y="1139"/>
                  </a:lnTo>
                  <a:lnTo>
                    <a:pt x="3824" y="814"/>
                  </a:lnTo>
                  <a:lnTo>
                    <a:pt x="3661" y="733"/>
                  </a:lnTo>
                  <a:lnTo>
                    <a:pt x="3417" y="651"/>
                  </a:lnTo>
                  <a:lnTo>
                    <a:pt x="3214" y="651"/>
                  </a:lnTo>
                  <a:lnTo>
                    <a:pt x="3010" y="692"/>
                  </a:lnTo>
                  <a:lnTo>
                    <a:pt x="2766" y="773"/>
                  </a:lnTo>
                  <a:lnTo>
                    <a:pt x="2563" y="936"/>
                  </a:lnTo>
                  <a:lnTo>
                    <a:pt x="2156" y="1261"/>
                  </a:lnTo>
                  <a:lnTo>
                    <a:pt x="372" y="2661"/>
                  </a:lnTo>
                  <a:lnTo>
                    <a:pt x="407" y="163"/>
                  </a:lnTo>
                  <a:lnTo>
                    <a:pt x="366" y="82"/>
                  </a:lnTo>
                  <a:lnTo>
                    <a:pt x="326" y="41"/>
                  </a:lnTo>
                  <a:lnTo>
                    <a:pt x="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9" name="Shape 1489"/>
        <p:cNvGrpSpPr/>
        <p:nvPr/>
      </p:nvGrpSpPr>
      <p:grpSpPr>
        <a:xfrm>
          <a:off x="0" y="0"/>
          <a:ext cx="0" cy="0"/>
          <a:chOff x="0" y="0"/>
          <a:chExt cx="0" cy="0"/>
        </a:xfrm>
      </p:grpSpPr>
      <p:sp>
        <p:nvSpPr>
          <p:cNvPr id="1490" name="Google Shape;1490;p43"/>
          <p:cNvSpPr/>
          <p:nvPr/>
        </p:nvSpPr>
        <p:spPr>
          <a:xfrm>
            <a:off x="-4241809" y="108561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txBox="1"/>
          <p:nvPr>
            <p:ph type="title"/>
          </p:nvPr>
        </p:nvSpPr>
        <p:spPr>
          <a:xfrm>
            <a:off x="1643050" y="436544"/>
            <a:ext cx="5857800" cy="11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FOR Mental Health</a:t>
            </a:r>
            <a:endParaRPr/>
          </a:p>
        </p:txBody>
      </p:sp>
      <p:sp>
        <p:nvSpPr>
          <p:cNvPr id="1492" name="Google Shape;1492;p43"/>
          <p:cNvSpPr/>
          <p:nvPr/>
        </p:nvSpPr>
        <p:spPr>
          <a:xfrm>
            <a:off x="7803666" y="-136641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7541189" y="4960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43"/>
          <p:cNvGrpSpPr/>
          <p:nvPr/>
        </p:nvGrpSpPr>
        <p:grpSpPr>
          <a:xfrm rot="-5400000">
            <a:off x="-992699" y="-563079"/>
            <a:ext cx="1915490" cy="2459786"/>
            <a:chOff x="2659350" y="1746500"/>
            <a:chExt cx="379350" cy="487125"/>
          </a:xfrm>
        </p:grpSpPr>
        <p:sp>
          <p:nvSpPr>
            <p:cNvPr id="1496" name="Google Shape;1496;p4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43"/>
          <p:cNvSpPr/>
          <p:nvPr/>
        </p:nvSpPr>
        <p:spPr>
          <a:xfrm>
            <a:off x="8381146" y="466611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43"/>
          <p:cNvGrpSpPr/>
          <p:nvPr/>
        </p:nvGrpSpPr>
        <p:grpSpPr>
          <a:xfrm>
            <a:off x="8214612" y="784509"/>
            <a:ext cx="2408503" cy="2408503"/>
            <a:chOff x="7349044" y="3624409"/>
            <a:chExt cx="2408503" cy="2408503"/>
          </a:xfrm>
        </p:grpSpPr>
        <p:sp>
          <p:nvSpPr>
            <p:cNvPr id="1501" name="Google Shape;1501;p43"/>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43"/>
          <p:cNvGrpSpPr/>
          <p:nvPr/>
        </p:nvGrpSpPr>
        <p:grpSpPr>
          <a:xfrm>
            <a:off x="8476536" y="729415"/>
            <a:ext cx="307124" cy="305294"/>
            <a:chOff x="1026043" y="1162815"/>
            <a:chExt cx="307124" cy="305294"/>
          </a:xfrm>
        </p:grpSpPr>
        <p:sp>
          <p:nvSpPr>
            <p:cNvPr id="1506" name="Google Shape;1506;p4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43"/>
          <p:cNvSpPr/>
          <p:nvPr/>
        </p:nvSpPr>
        <p:spPr>
          <a:xfrm>
            <a:off x="1339640" y="38666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443980" y="24016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44"/>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APP</a:t>
            </a:r>
            <a:r>
              <a:rPr lang="en">
                <a:solidFill>
                  <a:schemeClr val="accent1"/>
                </a:solidFill>
              </a:rPr>
              <a:t> </a:t>
            </a:r>
            <a:r>
              <a:rPr lang="en"/>
              <a:t>UI</a:t>
            </a:r>
            <a:endParaRPr/>
          </a:p>
        </p:txBody>
      </p:sp>
      <p:sp>
        <p:nvSpPr>
          <p:cNvPr id="1521" name="Google Shape;1521;p44"/>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2" name="Google Shape;1522;p44"/>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523" name="Google Shape;1523;p44"/>
          <p:cNvGrpSpPr/>
          <p:nvPr/>
        </p:nvGrpSpPr>
        <p:grpSpPr>
          <a:xfrm>
            <a:off x="719991" y="1763631"/>
            <a:ext cx="724835" cy="635493"/>
            <a:chOff x="5375211" y="1361181"/>
            <a:chExt cx="724835" cy="635493"/>
          </a:xfrm>
        </p:grpSpPr>
        <p:sp>
          <p:nvSpPr>
            <p:cNvPr id="1524" name="Google Shape;1524;p44"/>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44"/>
          <p:cNvGrpSpPr/>
          <p:nvPr/>
        </p:nvGrpSpPr>
        <p:grpSpPr>
          <a:xfrm>
            <a:off x="1374527" y="1607221"/>
            <a:ext cx="1673310" cy="2758058"/>
            <a:chOff x="1694325" y="4167750"/>
            <a:chExt cx="459650" cy="757625"/>
          </a:xfrm>
        </p:grpSpPr>
        <p:sp>
          <p:nvSpPr>
            <p:cNvPr id="1534" name="Google Shape;1534;p44"/>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45"/>
          <p:cNvSpPr txBox="1"/>
          <p:nvPr>
            <p:ph type="title"/>
          </p:nvPr>
        </p:nvSpPr>
        <p:spPr>
          <a:xfrm>
            <a:off x="2225675" y="11950"/>
            <a:ext cx="606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552" name="Google Shape;1552;p45"/>
          <p:cNvSpPr txBox="1"/>
          <p:nvPr/>
        </p:nvSpPr>
        <p:spPr>
          <a:xfrm>
            <a:off x="165500" y="768775"/>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Sign up</a:t>
            </a:r>
            <a:endParaRPr/>
          </a:p>
        </p:txBody>
      </p:sp>
      <p:pic>
        <p:nvPicPr>
          <p:cNvPr id="1553" name="Google Shape;1553;p45"/>
          <p:cNvPicPr preferRelativeResize="0"/>
          <p:nvPr/>
        </p:nvPicPr>
        <p:blipFill>
          <a:blip r:embed="rId3">
            <a:alphaModFix/>
          </a:blip>
          <a:stretch>
            <a:fillRect/>
          </a:stretch>
        </p:blipFill>
        <p:spPr>
          <a:xfrm>
            <a:off x="2383200" y="1152763"/>
            <a:ext cx="1912175" cy="3922550"/>
          </a:xfrm>
          <a:prstGeom prst="rect">
            <a:avLst/>
          </a:prstGeom>
          <a:noFill/>
          <a:ln>
            <a:noFill/>
          </a:ln>
        </p:spPr>
      </p:pic>
      <p:pic>
        <p:nvPicPr>
          <p:cNvPr id="1554" name="Google Shape;1554;p45"/>
          <p:cNvPicPr preferRelativeResize="0"/>
          <p:nvPr/>
        </p:nvPicPr>
        <p:blipFill>
          <a:blip r:embed="rId4">
            <a:alphaModFix/>
          </a:blip>
          <a:stretch>
            <a:fillRect/>
          </a:stretch>
        </p:blipFill>
        <p:spPr>
          <a:xfrm>
            <a:off x="4666600" y="1144750"/>
            <a:ext cx="1866634" cy="3922550"/>
          </a:xfrm>
          <a:prstGeom prst="rect">
            <a:avLst/>
          </a:prstGeom>
          <a:noFill/>
          <a:ln>
            <a:noFill/>
          </a:ln>
        </p:spPr>
      </p:pic>
      <p:sp>
        <p:nvSpPr>
          <p:cNvPr id="1555" name="Google Shape;1555;p45"/>
          <p:cNvSpPr txBox="1"/>
          <p:nvPr/>
        </p:nvSpPr>
        <p:spPr>
          <a:xfrm>
            <a:off x="2338488" y="725050"/>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User Login</a:t>
            </a:r>
            <a:endParaRPr/>
          </a:p>
        </p:txBody>
      </p:sp>
      <p:sp>
        <p:nvSpPr>
          <p:cNvPr id="1556" name="Google Shape;1556;p45"/>
          <p:cNvSpPr txBox="1"/>
          <p:nvPr/>
        </p:nvSpPr>
        <p:spPr>
          <a:xfrm>
            <a:off x="4627113" y="725050"/>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Profile</a:t>
            </a:r>
            <a:endParaRPr/>
          </a:p>
        </p:txBody>
      </p:sp>
      <p:sp>
        <p:nvSpPr>
          <p:cNvPr id="1557" name="Google Shape;1557;p45"/>
          <p:cNvSpPr txBox="1"/>
          <p:nvPr/>
        </p:nvSpPr>
        <p:spPr>
          <a:xfrm>
            <a:off x="6718925" y="572650"/>
            <a:ext cx="13512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Menu</a:t>
            </a:r>
            <a:endParaRPr>
              <a:solidFill>
                <a:schemeClr val="dk1"/>
              </a:solidFill>
              <a:latin typeface="Hind"/>
              <a:ea typeface="Hind"/>
              <a:cs typeface="Hind"/>
              <a:sym typeface="Hind"/>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558" name="Google Shape;1558;p45"/>
          <p:cNvPicPr preferRelativeResize="0"/>
          <p:nvPr/>
        </p:nvPicPr>
        <p:blipFill>
          <a:blip r:embed="rId5">
            <a:alphaModFix/>
          </a:blip>
          <a:stretch>
            <a:fillRect/>
          </a:stretch>
        </p:blipFill>
        <p:spPr>
          <a:xfrm>
            <a:off x="152400" y="1321375"/>
            <a:ext cx="2078401" cy="3656933"/>
          </a:xfrm>
          <a:prstGeom prst="rect">
            <a:avLst/>
          </a:prstGeom>
          <a:noFill/>
          <a:ln>
            <a:noFill/>
          </a:ln>
        </p:spPr>
      </p:pic>
      <p:pic>
        <p:nvPicPr>
          <p:cNvPr id="1559" name="Google Shape;1559;p45"/>
          <p:cNvPicPr preferRelativeResize="0"/>
          <p:nvPr/>
        </p:nvPicPr>
        <p:blipFill>
          <a:blip r:embed="rId6">
            <a:alphaModFix/>
          </a:blip>
          <a:stretch>
            <a:fillRect/>
          </a:stretch>
        </p:blipFill>
        <p:spPr>
          <a:xfrm>
            <a:off x="6685624" y="1168975"/>
            <a:ext cx="2174015" cy="3822126"/>
          </a:xfrm>
          <a:prstGeom prst="rect">
            <a:avLst/>
          </a:prstGeom>
          <a:noFill/>
          <a:ln>
            <a:noFill/>
          </a:ln>
        </p:spPr>
      </p:pic>
      <p:grpSp>
        <p:nvGrpSpPr>
          <p:cNvPr id="1560" name="Google Shape;1560;p45"/>
          <p:cNvGrpSpPr/>
          <p:nvPr/>
        </p:nvGrpSpPr>
        <p:grpSpPr>
          <a:xfrm>
            <a:off x="1227089" y="11953"/>
            <a:ext cx="913961" cy="1177871"/>
            <a:chOff x="2859190" y="326184"/>
            <a:chExt cx="4091143" cy="4003639"/>
          </a:xfrm>
        </p:grpSpPr>
        <p:sp>
          <p:nvSpPr>
            <p:cNvPr id="1561" name="Google Shape;1561;p45"/>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5"/>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5"/>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46"/>
          <p:cNvSpPr txBox="1"/>
          <p:nvPr>
            <p:ph type="title"/>
          </p:nvPr>
        </p:nvSpPr>
        <p:spPr>
          <a:xfrm>
            <a:off x="2225675" y="11950"/>
            <a:ext cx="59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660" name="Google Shape;1660;p46"/>
          <p:cNvPicPr preferRelativeResize="0"/>
          <p:nvPr/>
        </p:nvPicPr>
        <p:blipFill rotWithShape="1">
          <a:blip r:embed="rId3">
            <a:alphaModFix/>
          </a:blip>
          <a:srcRect b="0" l="0" r="0" t="0"/>
          <a:stretch/>
        </p:blipFill>
        <p:spPr>
          <a:xfrm>
            <a:off x="972350" y="1331950"/>
            <a:ext cx="2083000" cy="3674274"/>
          </a:xfrm>
          <a:prstGeom prst="rect">
            <a:avLst/>
          </a:prstGeom>
          <a:noFill/>
          <a:ln>
            <a:noFill/>
          </a:ln>
        </p:spPr>
      </p:pic>
      <p:sp>
        <p:nvSpPr>
          <p:cNvPr id="1661" name="Google Shape;1661;p46"/>
          <p:cNvSpPr txBox="1"/>
          <p:nvPr/>
        </p:nvSpPr>
        <p:spPr>
          <a:xfrm>
            <a:off x="9039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AI Insights </a:t>
            </a:r>
            <a:endParaRPr/>
          </a:p>
        </p:txBody>
      </p:sp>
      <p:sp>
        <p:nvSpPr>
          <p:cNvPr id="1662" name="Google Shape;1662;p46"/>
          <p:cNvSpPr txBox="1"/>
          <p:nvPr/>
        </p:nvSpPr>
        <p:spPr>
          <a:xfrm>
            <a:off x="3723375" y="737325"/>
            <a:ext cx="23238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AI Insights </a:t>
            </a:r>
            <a:r>
              <a:rPr lang="en">
                <a:solidFill>
                  <a:schemeClr val="dk1"/>
                </a:solidFill>
                <a:latin typeface="Hind"/>
                <a:ea typeface="Hind"/>
                <a:cs typeface="Hind"/>
                <a:sym typeface="Hind"/>
              </a:rPr>
              <a:t>Chatbot</a:t>
            </a:r>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663" name="Google Shape;1663;p46"/>
          <p:cNvPicPr preferRelativeResize="0"/>
          <p:nvPr/>
        </p:nvPicPr>
        <p:blipFill>
          <a:blip r:embed="rId4">
            <a:alphaModFix/>
          </a:blip>
          <a:stretch>
            <a:fillRect/>
          </a:stretch>
        </p:blipFill>
        <p:spPr>
          <a:xfrm>
            <a:off x="3837375" y="1289925"/>
            <a:ext cx="1791000" cy="3653437"/>
          </a:xfrm>
          <a:prstGeom prst="rect">
            <a:avLst/>
          </a:prstGeom>
          <a:noFill/>
          <a:ln>
            <a:noFill/>
          </a:ln>
        </p:spPr>
      </p:pic>
      <p:sp>
        <p:nvSpPr>
          <p:cNvPr id="1664" name="Google Shape;1664;p46"/>
          <p:cNvSpPr txBox="1"/>
          <p:nvPr/>
        </p:nvSpPr>
        <p:spPr>
          <a:xfrm>
            <a:off x="64665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Resources</a:t>
            </a:r>
            <a:r>
              <a:rPr lang="en">
                <a:solidFill>
                  <a:schemeClr val="dk1"/>
                </a:solidFill>
                <a:latin typeface="Hind"/>
                <a:ea typeface="Hind"/>
                <a:cs typeface="Hind"/>
                <a:sym typeface="Hind"/>
              </a:rPr>
              <a:t> </a:t>
            </a:r>
            <a:endParaRPr>
              <a:solidFill>
                <a:schemeClr val="dk1"/>
              </a:solidFill>
              <a:latin typeface="Hind"/>
              <a:ea typeface="Hind"/>
              <a:cs typeface="Hind"/>
              <a:sym typeface="Hind"/>
            </a:endParaRPr>
          </a:p>
        </p:txBody>
      </p:sp>
      <p:pic>
        <p:nvPicPr>
          <p:cNvPr id="1665" name="Google Shape;1665;p46"/>
          <p:cNvPicPr preferRelativeResize="0"/>
          <p:nvPr/>
        </p:nvPicPr>
        <p:blipFill>
          <a:blip r:embed="rId5">
            <a:alphaModFix/>
          </a:blip>
          <a:stretch>
            <a:fillRect/>
          </a:stretch>
        </p:blipFill>
        <p:spPr>
          <a:xfrm>
            <a:off x="6542775" y="1289925"/>
            <a:ext cx="2091968" cy="3701175"/>
          </a:xfrm>
          <a:prstGeom prst="rect">
            <a:avLst/>
          </a:prstGeom>
          <a:noFill/>
          <a:ln>
            <a:noFill/>
          </a:ln>
        </p:spPr>
      </p:pic>
      <p:grpSp>
        <p:nvGrpSpPr>
          <p:cNvPr id="1666" name="Google Shape;1666;p46"/>
          <p:cNvGrpSpPr/>
          <p:nvPr/>
        </p:nvGrpSpPr>
        <p:grpSpPr>
          <a:xfrm>
            <a:off x="58389" y="83028"/>
            <a:ext cx="913961" cy="1177871"/>
            <a:chOff x="2859190" y="326184"/>
            <a:chExt cx="4091143" cy="4003639"/>
          </a:xfrm>
        </p:grpSpPr>
        <p:sp>
          <p:nvSpPr>
            <p:cNvPr id="1667" name="Google Shape;1667;p46"/>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47"/>
          <p:cNvSpPr txBox="1"/>
          <p:nvPr>
            <p:ph type="title"/>
          </p:nvPr>
        </p:nvSpPr>
        <p:spPr>
          <a:xfrm>
            <a:off x="1181825" y="11950"/>
            <a:ext cx="593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766" name="Google Shape;1766;p47"/>
          <p:cNvSpPr txBox="1"/>
          <p:nvPr/>
        </p:nvSpPr>
        <p:spPr>
          <a:xfrm>
            <a:off x="9801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Health Sensors</a:t>
            </a:r>
            <a:endParaRPr/>
          </a:p>
        </p:txBody>
      </p:sp>
      <p:sp>
        <p:nvSpPr>
          <p:cNvPr id="1767" name="Google Shape;1767;p47"/>
          <p:cNvSpPr txBox="1"/>
          <p:nvPr/>
        </p:nvSpPr>
        <p:spPr>
          <a:xfrm>
            <a:off x="57807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Support Network </a:t>
            </a:r>
            <a:endParaRPr>
              <a:solidFill>
                <a:schemeClr val="dk1"/>
              </a:solidFill>
              <a:latin typeface="Hind"/>
              <a:ea typeface="Hind"/>
              <a:cs typeface="Hind"/>
              <a:sym typeface="Hind"/>
            </a:endParaRPr>
          </a:p>
        </p:txBody>
      </p:sp>
      <p:pic>
        <p:nvPicPr>
          <p:cNvPr id="1768" name="Google Shape;1768;p47"/>
          <p:cNvPicPr preferRelativeResize="0"/>
          <p:nvPr/>
        </p:nvPicPr>
        <p:blipFill>
          <a:blip r:embed="rId3">
            <a:alphaModFix/>
          </a:blip>
          <a:stretch>
            <a:fillRect/>
          </a:stretch>
        </p:blipFill>
        <p:spPr>
          <a:xfrm>
            <a:off x="5874750" y="1289925"/>
            <a:ext cx="2082570" cy="3624974"/>
          </a:xfrm>
          <a:prstGeom prst="rect">
            <a:avLst/>
          </a:prstGeom>
          <a:noFill/>
          <a:ln>
            <a:noFill/>
          </a:ln>
        </p:spPr>
      </p:pic>
      <p:sp>
        <p:nvSpPr>
          <p:cNvPr id="1769" name="Google Shape;1769;p47"/>
          <p:cNvSpPr txBox="1"/>
          <p:nvPr/>
        </p:nvSpPr>
        <p:spPr>
          <a:xfrm>
            <a:off x="3266175" y="737325"/>
            <a:ext cx="23238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Emotional Intelligence</a:t>
            </a:r>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770" name="Google Shape;1770;p47"/>
          <p:cNvPicPr preferRelativeResize="0"/>
          <p:nvPr/>
        </p:nvPicPr>
        <p:blipFill>
          <a:blip r:embed="rId4">
            <a:alphaModFix/>
          </a:blip>
          <a:stretch>
            <a:fillRect/>
          </a:stretch>
        </p:blipFill>
        <p:spPr>
          <a:xfrm>
            <a:off x="3380175" y="1290200"/>
            <a:ext cx="2046975" cy="3617609"/>
          </a:xfrm>
          <a:prstGeom prst="rect">
            <a:avLst/>
          </a:prstGeom>
          <a:noFill/>
          <a:ln>
            <a:noFill/>
          </a:ln>
        </p:spPr>
      </p:pic>
      <p:pic>
        <p:nvPicPr>
          <p:cNvPr id="1771" name="Google Shape;1771;p47"/>
          <p:cNvPicPr preferRelativeResize="0"/>
          <p:nvPr/>
        </p:nvPicPr>
        <p:blipFill>
          <a:blip r:embed="rId5">
            <a:alphaModFix/>
          </a:blip>
          <a:stretch>
            <a:fillRect/>
          </a:stretch>
        </p:blipFill>
        <p:spPr>
          <a:xfrm>
            <a:off x="990600" y="1289925"/>
            <a:ext cx="2046975" cy="3580870"/>
          </a:xfrm>
          <a:prstGeom prst="rect">
            <a:avLst/>
          </a:prstGeom>
          <a:noFill/>
          <a:ln>
            <a:noFill/>
          </a:ln>
        </p:spPr>
      </p:pic>
      <p:grpSp>
        <p:nvGrpSpPr>
          <p:cNvPr id="1772" name="Google Shape;1772;p47"/>
          <p:cNvGrpSpPr/>
          <p:nvPr/>
        </p:nvGrpSpPr>
        <p:grpSpPr>
          <a:xfrm>
            <a:off x="7262314" y="44278"/>
            <a:ext cx="913961" cy="1177871"/>
            <a:chOff x="2859190" y="326184"/>
            <a:chExt cx="4091143" cy="4003639"/>
          </a:xfrm>
        </p:grpSpPr>
        <p:sp>
          <p:nvSpPr>
            <p:cNvPr id="1773" name="Google Shape;1773;p47"/>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8"/>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DEMO</a:t>
            </a:r>
            <a:endParaRPr/>
          </a:p>
        </p:txBody>
      </p:sp>
      <p:sp>
        <p:nvSpPr>
          <p:cNvPr id="1872" name="Google Shape;1872;p48"/>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73" name="Google Shape;1873;p48"/>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874" name="Google Shape;1874;p48"/>
          <p:cNvGrpSpPr/>
          <p:nvPr/>
        </p:nvGrpSpPr>
        <p:grpSpPr>
          <a:xfrm>
            <a:off x="719991" y="1763631"/>
            <a:ext cx="724835" cy="635493"/>
            <a:chOff x="5375211" y="1361181"/>
            <a:chExt cx="724835" cy="635493"/>
          </a:xfrm>
        </p:grpSpPr>
        <p:sp>
          <p:nvSpPr>
            <p:cNvPr id="1875" name="Google Shape;1875;p48"/>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48"/>
          <p:cNvGrpSpPr/>
          <p:nvPr/>
        </p:nvGrpSpPr>
        <p:grpSpPr>
          <a:xfrm>
            <a:off x="1374527" y="1607221"/>
            <a:ext cx="1673310" cy="2758058"/>
            <a:chOff x="1694325" y="4167750"/>
            <a:chExt cx="459650" cy="757625"/>
          </a:xfrm>
        </p:grpSpPr>
        <p:sp>
          <p:nvSpPr>
            <p:cNvPr id="1885" name="Google Shape;1885;p48"/>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9"/>
          <p:cNvSpPr txBox="1"/>
          <p:nvPr>
            <p:ph type="title"/>
          </p:nvPr>
        </p:nvSpPr>
        <p:spPr>
          <a:xfrm>
            <a:off x="363650" y="813700"/>
            <a:ext cx="179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a:p>
            <a:pPr indent="0" lvl="0" marL="0" rtl="0" algn="ctr">
              <a:spcBef>
                <a:spcPts val="0"/>
              </a:spcBef>
              <a:spcAft>
                <a:spcPts val="0"/>
              </a:spcAft>
              <a:buNone/>
            </a:pPr>
            <a:r>
              <a:t/>
            </a:r>
            <a:endParaRPr/>
          </a:p>
        </p:txBody>
      </p:sp>
      <p:pic>
        <p:nvPicPr>
          <p:cNvPr id="1903" name="Google Shape;1903;p49"/>
          <p:cNvPicPr preferRelativeResize="0"/>
          <p:nvPr/>
        </p:nvPicPr>
        <p:blipFill rotWithShape="1">
          <a:blip r:embed="rId3">
            <a:alphaModFix/>
          </a:blip>
          <a:srcRect b="0" l="0" r="0" t="0"/>
          <a:stretch/>
        </p:blipFill>
        <p:spPr>
          <a:xfrm>
            <a:off x="2832000" y="177975"/>
            <a:ext cx="2326875" cy="4717676"/>
          </a:xfrm>
          <a:prstGeom prst="rect">
            <a:avLst/>
          </a:prstGeom>
          <a:noFill/>
          <a:ln>
            <a:noFill/>
          </a:ln>
        </p:spPr>
      </p:pic>
      <p:pic>
        <p:nvPicPr>
          <p:cNvPr id="1904" name="Google Shape;1904;p49"/>
          <p:cNvPicPr preferRelativeResize="0"/>
          <p:nvPr/>
        </p:nvPicPr>
        <p:blipFill>
          <a:blip r:embed="rId4">
            <a:alphaModFix/>
          </a:blip>
          <a:stretch>
            <a:fillRect/>
          </a:stretch>
        </p:blipFill>
        <p:spPr>
          <a:xfrm>
            <a:off x="5679800" y="211500"/>
            <a:ext cx="2287025" cy="4665275"/>
          </a:xfrm>
          <a:prstGeom prst="rect">
            <a:avLst/>
          </a:prstGeom>
          <a:noFill/>
          <a:ln>
            <a:noFill/>
          </a:ln>
        </p:spPr>
      </p:pic>
      <p:grpSp>
        <p:nvGrpSpPr>
          <p:cNvPr id="1905" name="Google Shape;1905;p49"/>
          <p:cNvGrpSpPr/>
          <p:nvPr/>
        </p:nvGrpSpPr>
        <p:grpSpPr>
          <a:xfrm>
            <a:off x="439852" y="1874546"/>
            <a:ext cx="1673310" cy="2758058"/>
            <a:chOff x="1694325" y="4167750"/>
            <a:chExt cx="459650" cy="757625"/>
          </a:xfrm>
        </p:grpSpPr>
        <p:sp>
          <p:nvSpPr>
            <p:cNvPr id="1906" name="Google Shape;1906;p49"/>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50"/>
          <p:cNvSpPr txBox="1"/>
          <p:nvPr>
            <p:ph type="title"/>
          </p:nvPr>
        </p:nvSpPr>
        <p:spPr>
          <a:xfrm>
            <a:off x="979600" y="642175"/>
            <a:ext cx="4953900" cy="10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800"/>
              <a:t>Thanks!</a:t>
            </a:r>
            <a:endParaRPr sz="7800"/>
          </a:p>
        </p:txBody>
      </p:sp>
      <p:sp>
        <p:nvSpPr>
          <p:cNvPr id="1924" name="Google Shape;1924;p50"/>
          <p:cNvSpPr/>
          <p:nvPr/>
        </p:nvSpPr>
        <p:spPr>
          <a:xfrm rot="2037842">
            <a:off x="1232403" y="808712"/>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5" name="Google Shape;1925;p50"/>
          <p:cNvGrpSpPr/>
          <p:nvPr/>
        </p:nvGrpSpPr>
        <p:grpSpPr>
          <a:xfrm>
            <a:off x="5304469" y="1338088"/>
            <a:ext cx="3000007" cy="3239606"/>
            <a:chOff x="6583232" y="3021792"/>
            <a:chExt cx="1074809" cy="1160650"/>
          </a:xfrm>
        </p:grpSpPr>
        <p:sp>
          <p:nvSpPr>
            <p:cNvPr id="1926" name="Google Shape;1926;p50"/>
            <p:cNvSpPr/>
            <p:nvPr/>
          </p:nvSpPr>
          <p:spPr>
            <a:xfrm>
              <a:off x="6588447" y="3505299"/>
              <a:ext cx="499227" cy="594459"/>
            </a:xfrm>
            <a:custGeom>
              <a:rect b="b" l="l" r="r" t="t"/>
              <a:pathLst>
                <a:path extrusionOk="0" h="30893" w="25944">
                  <a:moveTo>
                    <a:pt x="4733" y="1"/>
                  </a:moveTo>
                  <a:lnTo>
                    <a:pt x="4569" y="273"/>
                  </a:lnTo>
                  <a:lnTo>
                    <a:pt x="4406" y="762"/>
                  </a:lnTo>
                  <a:lnTo>
                    <a:pt x="4189" y="1850"/>
                  </a:lnTo>
                  <a:lnTo>
                    <a:pt x="4080" y="2829"/>
                  </a:lnTo>
                  <a:lnTo>
                    <a:pt x="4080" y="3699"/>
                  </a:lnTo>
                  <a:lnTo>
                    <a:pt x="4080" y="4406"/>
                  </a:lnTo>
                  <a:lnTo>
                    <a:pt x="4134" y="4950"/>
                  </a:lnTo>
                  <a:lnTo>
                    <a:pt x="4162" y="5167"/>
                  </a:lnTo>
                  <a:lnTo>
                    <a:pt x="4080" y="4624"/>
                  </a:lnTo>
                  <a:lnTo>
                    <a:pt x="3917" y="3536"/>
                  </a:lnTo>
                  <a:lnTo>
                    <a:pt x="3699" y="2503"/>
                  </a:lnTo>
                  <a:lnTo>
                    <a:pt x="3427" y="1469"/>
                  </a:lnTo>
                  <a:lnTo>
                    <a:pt x="3210" y="925"/>
                  </a:lnTo>
                  <a:lnTo>
                    <a:pt x="3047" y="653"/>
                  </a:lnTo>
                  <a:lnTo>
                    <a:pt x="2883" y="436"/>
                  </a:lnTo>
                  <a:lnTo>
                    <a:pt x="2720" y="327"/>
                  </a:lnTo>
                  <a:lnTo>
                    <a:pt x="2557" y="327"/>
                  </a:lnTo>
                  <a:lnTo>
                    <a:pt x="2340" y="490"/>
                  </a:lnTo>
                  <a:lnTo>
                    <a:pt x="2122" y="817"/>
                  </a:lnTo>
                  <a:lnTo>
                    <a:pt x="2068" y="1034"/>
                  </a:lnTo>
                  <a:lnTo>
                    <a:pt x="2013" y="1306"/>
                  </a:lnTo>
                  <a:lnTo>
                    <a:pt x="1959" y="1850"/>
                  </a:lnTo>
                  <a:lnTo>
                    <a:pt x="1959" y="2503"/>
                  </a:lnTo>
                  <a:lnTo>
                    <a:pt x="2013" y="3210"/>
                  </a:lnTo>
                  <a:lnTo>
                    <a:pt x="2231" y="4569"/>
                  </a:lnTo>
                  <a:lnTo>
                    <a:pt x="2394" y="5657"/>
                  </a:lnTo>
                  <a:lnTo>
                    <a:pt x="2394" y="5657"/>
                  </a:lnTo>
                  <a:lnTo>
                    <a:pt x="1959" y="2938"/>
                  </a:lnTo>
                  <a:lnTo>
                    <a:pt x="1904" y="2448"/>
                  </a:lnTo>
                  <a:lnTo>
                    <a:pt x="1741" y="2013"/>
                  </a:lnTo>
                  <a:lnTo>
                    <a:pt x="1578" y="1796"/>
                  </a:lnTo>
                  <a:lnTo>
                    <a:pt x="1415" y="1632"/>
                  </a:lnTo>
                  <a:lnTo>
                    <a:pt x="1197" y="1524"/>
                  </a:lnTo>
                  <a:lnTo>
                    <a:pt x="980" y="1469"/>
                  </a:lnTo>
                  <a:lnTo>
                    <a:pt x="708" y="1524"/>
                  </a:lnTo>
                  <a:lnTo>
                    <a:pt x="436" y="1687"/>
                  </a:lnTo>
                  <a:lnTo>
                    <a:pt x="218" y="1904"/>
                  </a:lnTo>
                  <a:lnTo>
                    <a:pt x="110" y="2176"/>
                  </a:lnTo>
                  <a:lnTo>
                    <a:pt x="1" y="2503"/>
                  </a:lnTo>
                  <a:lnTo>
                    <a:pt x="1" y="2883"/>
                  </a:lnTo>
                  <a:lnTo>
                    <a:pt x="55" y="3753"/>
                  </a:lnTo>
                  <a:lnTo>
                    <a:pt x="164" y="4624"/>
                  </a:lnTo>
                  <a:lnTo>
                    <a:pt x="273" y="5385"/>
                  </a:lnTo>
                  <a:lnTo>
                    <a:pt x="436" y="7071"/>
                  </a:lnTo>
                  <a:lnTo>
                    <a:pt x="654" y="8811"/>
                  </a:lnTo>
                  <a:lnTo>
                    <a:pt x="762" y="9954"/>
                  </a:lnTo>
                  <a:lnTo>
                    <a:pt x="871" y="11041"/>
                  </a:lnTo>
                  <a:lnTo>
                    <a:pt x="871" y="12183"/>
                  </a:lnTo>
                  <a:lnTo>
                    <a:pt x="980" y="13326"/>
                  </a:lnTo>
                  <a:lnTo>
                    <a:pt x="1469" y="16262"/>
                  </a:lnTo>
                  <a:lnTo>
                    <a:pt x="2013" y="19145"/>
                  </a:lnTo>
                  <a:lnTo>
                    <a:pt x="2720" y="22027"/>
                  </a:lnTo>
                  <a:lnTo>
                    <a:pt x="3536" y="24856"/>
                  </a:lnTo>
                  <a:lnTo>
                    <a:pt x="3808" y="25671"/>
                  </a:lnTo>
                  <a:lnTo>
                    <a:pt x="4080" y="26487"/>
                  </a:lnTo>
                  <a:lnTo>
                    <a:pt x="4461" y="27249"/>
                  </a:lnTo>
                  <a:lnTo>
                    <a:pt x="4841" y="28010"/>
                  </a:lnTo>
                  <a:lnTo>
                    <a:pt x="5276" y="28717"/>
                  </a:lnTo>
                  <a:lnTo>
                    <a:pt x="5820" y="29370"/>
                  </a:lnTo>
                  <a:lnTo>
                    <a:pt x="6419" y="29914"/>
                  </a:lnTo>
                  <a:lnTo>
                    <a:pt x="6745" y="30185"/>
                  </a:lnTo>
                  <a:lnTo>
                    <a:pt x="7071" y="30403"/>
                  </a:lnTo>
                  <a:lnTo>
                    <a:pt x="7615" y="30621"/>
                  </a:lnTo>
                  <a:lnTo>
                    <a:pt x="8213" y="30784"/>
                  </a:lnTo>
                  <a:lnTo>
                    <a:pt x="8812" y="30893"/>
                  </a:lnTo>
                  <a:lnTo>
                    <a:pt x="9464" y="30893"/>
                  </a:lnTo>
                  <a:lnTo>
                    <a:pt x="10171" y="30838"/>
                  </a:lnTo>
                  <a:lnTo>
                    <a:pt x="10878" y="30729"/>
                  </a:lnTo>
                  <a:lnTo>
                    <a:pt x="11585" y="30566"/>
                  </a:lnTo>
                  <a:lnTo>
                    <a:pt x="12292" y="30349"/>
                  </a:lnTo>
                  <a:lnTo>
                    <a:pt x="13652" y="29859"/>
                  </a:lnTo>
                  <a:lnTo>
                    <a:pt x="15012" y="29315"/>
                  </a:lnTo>
                  <a:lnTo>
                    <a:pt x="16263" y="28717"/>
                  </a:lnTo>
                  <a:lnTo>
                    <a:pt x="17350" y="28228"/>
                  </a:lnTo>
                  <a:lnTo>
                    <a:pt x="18547" y="27575"/>
                  </a:lnTo>
                  <a:lnTo>
                    <a:pt x="19743" y="26868"/>
                  </a:lnTo>
                  <a:lnTo>
                    <a:pt x="20940" y="26161"/>
                  </a:lnTo>
                  <a:lnTo>
                    <a:pt x="22082" y="25345"/>
                  </a:lnTo>
                  <a:lnTo>
                    <a:pt x="23007" y="24692"/>
                  </a:lnTo>
                  <a:lnTo>
                    <a:pt x="24530" y="23496"/>
                  </a:lnTo>
                  <a:lnTo>
                    <a:pt x="25128" y="23006"/>
                  </a:lnTo>
                  <a:lnTo>
                    <a:pt x="25563" y="22571"/>
                  </a:lnTo>
                  <a:lnTo>
                    <a:pt x="25889" y="22191"/>
                  </a:lnTo>
                  <a:lnTo>
                    <a:pt x="25944" y="22082"/>
                  </a:lnTo>
                  <a:lnTo>
                    <a:pt x="25944" y="21973"/>
                  </a:lnTo>
                  <a:lnTo>
                    <a:pt x="22463" y="14033"/>
                  </a:lnTo>
                  <a:lnTo>
                    <a:pt x="21375" y="15012"/>
                  </a:lnTo>
                  <a:lnTo>
                    <a:pt x="20233" y="15936"/>
                  </a:lnTo>
                  <a:lnTo>
                    <a:pt x="19091" y="16861"/>
                  </a:lnTo>
                  <a:lnTo>
                    <a:pt x="17949" y="17731"/>
                  </a:lnTo>
                  <a:lnTo>
                    <a:pt x="16752" y="18601"/>
                  </a:lnTo>
                  <a:lnTo>
                    <a:pt x="15501" y="19362"/>
                  </a:lnTo>
                  <a:lnTo>
                    <a:pt x="14250" y="20124"/>
                  </a:lnTo>
                  <a:lnTo>
                    <a:pt x="12999" y="20885"/>
                  </a:lnTo>
                  <a:lnTo>
                    <a:pt x="12456" y="21157"/>
                  </a:lnTo>
                  <a:lnTo>
                    <a:pt x="11912" y="21320"/>
                  </a:lnTo>
                  <a:lnTo>
                    <a:pt x="11640" y="21375"/>
                  </a:lnTo>
                  <a:lnTo>
                    <a:pt x="11368" y="21375"/>
                  </a:lnTo>
                  <a:lnTo>
                    <a:pt x="11096" y="21320"/>
                  </a:lnTo>
                  <a:lnTo>
                    <a:pt x="10824" y="21212"/>
                  </a:lnTo>
                  <a:lnTo>
                    <a:pt x="10606" y="21103"/>
                  </a:lnTo>
                  <a:lnTo>
                    <a:pt x="10443" y="20940"/>
                  </a:lnTo>
                  <a:lnTo>
                    <a:pt x="10226" y="20559"/>
                  </a:lnTo>
                  <a:lnTo>
                    <a:pt x="10063" y="20178"/>
                  </a:lnTo>
                  <a:lnTo>
                    <a:pt x="9899" y="19743"/>
                  </a:lnTo>
                  <a:lnTo>
                    <a:pt x="9464" y="17785"/>
                  </a:lnTo>
                  <a:lnTo>
                    <a:pt x="9029" y="15827"/>
                  </a:lnTo>
                  <a:lnTo>
                    <a:pt x="8703" y="13815"/>
                  </a:lnTo>
                  <a:lnTo>
                    <a:pt x="8485" y="11857"/>
                  </a:lnTo>
                  <a:lnTo>
                    <a:pt x="8322" y="10117"/>
                  </a:lnTo>
                  <a:lnTo>
                    <a:pt x="8213" y="8376"/>
                  </a:lnTo>
                  <a:lnTo>
                    <a:pt x="8159" y="6636"/>
                  </a:lnTo>
                  <a:lnTo>
                    <a:pt x="7996" y="4896"/>
                  </a:lnTo>
                  <a:lnTo>
                    <a:pt x="7778" y="2992"/>
                  </a:lnTo>
                  <a:lnTo>
                    <a:pt x="7724" y="2176"/>
                  </a:lnTo>
                  <a:lnTo>
                    <a:pt x="7615" y="1469"/>
                  </a:lnTo>
                  <a:lnTo>
                    <a:pt x="7506" y="871"/>
                  </a:lnTo>
                  <a:lnTo>
                    <a:pt x="7398" y="599"/>
                  </a:lnTo>
                  <a:lnTo>
                    <a:pt x="7289" y="381"/>
                  </a:lnTo>
                  <a:lnTo>
                    <a:pt x="7180" y="273"/>
                  </a:lnTo>
                  <a:lnTo>
                    <a:pt x="7017" y="110"/>
                  </a:lnTo>
                  <a:lnTo>
                    <a:pt x="6799" y="55"/>
                  </a:lnTo>
                  <a:lnTo>
                    <a:pt x="6582" y="55"/>
                  </a:lnTo>
                  <a:lnTo>
                    <a:pt x="6364" y="110"/>
                  </a:lnTo>
                  <a:lnTo>
                    <a:pt x="6201" y="273"/>
                  </a:lnTo>
                  <a:lnTo>
                    <a:pt x="6092" y="545"/>
                  </a:lnTo>
                  <a:lnTo>
                    <a:pt x="6038" y="925"/>
                  </a:lnTo>
                  <a:lnTo>
                    <a:pt x="5984" y="1306"/>
                  </a:lnTo>
                  <a:lnTo>
                    <a:pt x="5929" y="1741"/>
                  </a:lnTo>
                  <a:lnTo>
                    <a:pt x="5984" y="2720"/>
                  </a:lnTo>
                  <a:lnTo>
                    <a:pt x="6092" y="3645"/>
                  </a:lnTo>
                  <a:lnTo>
                    <a:pt x="6201" y="4460"/>
                  </a:lnTo>
                  <a:lnTo>
                    <a:pt x="6310" y="5276"/>
                  </a:lnTo>
                  <a:lnTo>
                    <a:pt x="6310" y="5276"/>
                  </a:lnTo>
                  <a:lnTo>
                    <a:pt x="6147" y="4134"/>
                  </a:lnTo>
                  <a:lnTo>
                    <a:pt x="5929" y="2992"/>
                  </a:lnTo>
                  <a:lnTo>
                    <a:pt x="5657" y="1850"/>
                  </a:lnTo>
                  <a:lnTo>
                    <a:pt x="5331" y="762"/>
                  </a:lnTo>
                  <a:lnTo>
                    <a:pt x="5168" y="381"/>
                  </a:lnTo>
                  <a:lnTo>
                    <a:pt x="5005" y="110"/>
                  </a:lnTo>
                  <a:lnTo>
                    <a:pt x="48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0"/>
            <p:cNvSpPr/>
            <p:nvPr/>
          </p:nvSpPr>
          <p:spPr>
            <a:xfrm>
              <a:off x="6583232" y="3500065"/>
              <a:ext cx="509676" cy="604926"/>
            </a:xfrm>
            <a:custGeom>
              <a:rect b="b" l="l" r="r" t="t"/>
              <a:pathLst>
                <a:path extrusionOk="0" h="31437" w="26487">
                  <a:moveTo>
                    <a:pt x="5091" y="588"/>
                  </a:moveTo>
                  <a:lnTo>
                    <a:pt x="5221" y="762"/>
                  </a:lnTo>
                  <a:lnTo>
                    <a:pt x="5384" y="1197"/>
                  </a:lnTo>
                  <a:lnTo>
                    <a:pt x="5547" y="1687"/>
                  </a:lnTo>
                  <a:lnTo>
                    <a:pt x="5819" y="2883"/>
                  </a:lnTo>
                  <a:lnTo>
                    <a:pt x="6091" y="4080"/>
                  </a:lnTo>
                  <a:lnTo>
                    <a:pt x="6363" y="5657"/>
                  </a:lnTo>
                  <a:lnTo>
                    <a:pt x="6363" y="5766"/>
                  </a:lnTo>
                  <a:lnTo>
                    <a:pt x="6472" y="5820"/>
                  </a:lnTo>
                  <a:lnTo>
                    <a:pt x="6635" y="5820"/>
                  </a:lnTo>
                  <a:lnTo>
                    <a:pt x="6744" y="5766"/>
                  </a:lnTo>
                  <a:lnTo>
                    <a:pt x="6798" y="5711"/>
                  </a:lnTo>
                  <a:lnTo>
                    <a:pt x="6853" y="5603"/>
                  </a:lnTo>
                  <a:lnTo>
                    <a:pt x="6853" y="5494"/>
                  </a:lnTo>
                  <a:lnTo>
                    <a:pt x="6635" y="3971"/>
                  </a:lnTo>
                  <a:lnTo>
                    <a:pt x="6472" y="2666"/>
                  </a:lnTo>
                  <a:lnTo>
                    <a:pt x="6472" y="1959"/>
                  </a:lnTo>
                  <a:lnTo>
                    <a:pt x="6526" y="1306"/>
                  </a:lnTo>
                  <a:lnTo>
                    <a:pt x="6635" y="925"/>
                  </a:lnTo>
                  <a:lnTo>
                    <a:pt x="6690" y="762"/>
                  </a:lnTo>
                  <a:lnTo>
                    <a:pt x="6798" y="653"/>
                  </a:lnTo>
                  <a:lnTo>
                    <a:pt x="6853" y="599"/>
                  </a:lnTo>
                  <a:lnTo>
                    <a:pt x="6907" y="599"/>
                  </a:lnTo>
                  <a:lnTo>
                    <a:pt x="7125" y="653"/>
                  </a:lnTo>
                  <a:lnTo>
                    <a:pt x="7288" y="762"/>
                  </a:lnTo>
                  <a:lnTo>
                    <a:pt x="7397" y="925"/>
                  </a:lnTo>
                  <a:lnTo>
                    <a:pt x="7560" y="1306"/>
                  </a:lnTo>
                  <a:lnTo>
                    <a:pt x="7669" y="1687"/>
                  </a:lnTo>
                  <a:lnTo>
                    <a:pt x="7723" y="2557"/>
                  </a:lnTo>
                  <a:lnTo>
                    <a:pt x="7941" y="4787"/>
                  </a:lnTo>
                  <a:lnTo>
                    <a:pt x="8049" y="6201"/>
                  </a:lnTo>
                  <a:lnTo>
                    <a:pt x="8158" y="7561"/>
                  </a:lnTo>
                  <a:lnTo>
                    <a:pt x="8321" y="10334"/>
                  </a:lnTo>
                  <a:lnTo>
                    <a:pt x="8430" y="11694"/>
                  </a:lnTo>
                  <a:lnTo>
                    <a:pt x="8539" y="12999"/>
                  </a:lnTo>
                  <a:lnTo>
                    <a:pt x="8756" y="14305"/>
                  </a:lnTo>
                  <a:lnTo>
                    <a:pt x="8974" y="15610"/>
                  </a:lnTo>
                  <a:lnTo>
                    <a:pt x="9191" y="16915"/>
                  </a:lnTo>
                  <a:lnTo>
                    <a:pt x="9463" y="18275"/>
                  </a:lnTo>
                  <a:lnTo>
                    <a:pt x="9735" y="19471"/>
                  </a:lnTo>
                  <a:lnTo>
                    <a:pt x="9898" y="20015"/>
                  </a:lnTo>
                  <a:lnTo>
                    <a:pt x="10116" y="20613"/>
                  </a:lnTo>
                  <a:lnTo>
                    <a:pt x="10334" y="21049"/>
                  </a:lnTo>
                  <a:lnTo>
                    <a:pt x="10605" y="21429"/>
                  </a:lnTo>
                  <a:lnTo>
                    <a:pt x="10769" y="21592"/>
                  </a:lnTo>
                  <a:lnTo>
                    <a:pt x="10986" y="21756"/>
                  </a:lnTo>
                  <a:lnTo>
                    <a:pt x="11204" y="21864"/>
                  </a:lnTo>
                  <a:lnTo>
                    <a:pt x="11421" y="21919"/>
                  </a:lnTo>
                  <a:lnTo>
                    <a:pt x="12020" y="21919"/>
                  </a:lnTo>
                  <a:lnTo>
                    <a:pt x="12563" y="21756"/>
                  </a:lnTo>
                  <a:lnTo>
                    <a:pt x="13107" y="21538"/>
                  </a:lnTo>
                  <a:lnTo>
                    <a:pt x="13597" y="21266"/>
                  </a:lnTo>
                  <a:lnTo>
                    <a:pt x="14848" y="20559"/>
                  </a:lnTo>
                  <a:lnTo>
                    <a:pt x="16099" y="19798"/>
                  </a:lnTo>
                  <a:lnTo>
                    <a:pt x="17295" y="18982"/>
                  </a:lnTo>
                  <a:lnTo>
                    <a:pt x="18492" y="18166"/>
                  </a:lnTo>
                  <a:lnTo>
                    <a:pt x="19634" y="17296"/>
                  </a:lnTo>
                  <a:lnTo>
                    <a:pt x="20776" y="16371"/>
                  </a:lnTo>
                  <a:lnTo>
                    <a:pt x="21864" y="15447"/>
                  </a:lnTo>
                  <a:lnTo>
                    <a:pt x="22651" y="14777"/>
                  </a:lnTo>
                  <a:lnTo>
                    <a:pt x="22651" y="14777"/>
                  </a:lnTo>
                  <a:lnTo>
                    <a:pt x="24746" y="19580"/>
                  </a:lnTo>
                  <a:lnTo>
                    <a:pt x="25834" y="22082"/>
                  </a:lnTo>
                  <a:lnTo>
                    <a:pt x="25943" y="22245"/>
                  </a:lnTo>
                  <a:lnTo>
                    <a:pt x="25943" y="22299"/>
                  </a:lnTo>
                  <a:lnTo>
                    <a:pt x="25888" y="22408"/>
                  </a:lnTo>
                  <a:lnTo>
                    <a:pt x="25562" y="22680"/>
                  </a:lnTo>
                  <a:lnTo>
                    <a:pt x="25127" y="23170"/>
                  </a:lnTo>
                  <a:lnTo>
                    <a:pt x="24707" y="23496"/>
                  </a:lnTo>
                  <a:lnTo>
                    <a:pt x="24692" y="23496"/>
                  </a:lnTo>
                  <a:lnTo>
                    <a:pt x="24637" y="23550"/>
                  </a:lnTo>
                  <a:lnTo>
                    <a:pt x="22679" y="25073"/>
                  </a:lnTo>
                  <a:lnTo>
                    <a:pt x="21700" y="25780"/>
                  </a:lnTo>
                  <a:lnTo>
                    <a:pt x="20667" y="26433"/>
                  </a:lnTo>
                  <a:lnTo>
                    <a:pt x="19579" y="27085"/>
                  </a:lnTo>
                  <a:lnTo>
                    <a:pt x="18492" y="27738"/>
                  </a:lnTo>
                  <a:lnTo>
                    <a:pt x="17349" y="28336"/>
                  </a:lnTo>
                  <a:lnTo>
                    <a:pt x="16207" y="28880"/>
                  </a:lnTo>
                  <a:lnTo>
                    <a:pt x="15174" y="29370"/>
                  </a:lnTo>
                  <a:lnTo>
                    <a:pt x="14141" y="29805"/>
                  </a:lnTo>
                  <a:lnTo>
                    <a:pt x="13053" y="30186"/>
                  </a:lnTo>
                  <a:lnTo>
                    <a:pt x="11965" y="30512"/>
                  </a:lnTo>
                  <a:lnTo>
                    <a:pt x="10986" y="30729"/>
                  </a:lnTo>
                  <a:lnTo>
                    <a:pt x="10442" y="30838"/>
                  </a:lnTo>
                  <a:lnTo>
                    <a:pt x="9898" y="30893"/>
                  </a:lnTo>
                  <a:lnTo>
                    <a:pt x="9409" y="30893"/>
                  </a:lnTo>
                  <a:lnTo>
                    <a:pt x="8865" y="30838"/>
                  </a:lnTo>
                  <a:lnTo>
                    <a:pt x="8376" y="30784"/>
                  </a:lnTo>
                  <a:lnTo>
                    <a:pt x="7886" y="30621"/>
                  </a:lnTo>
                  <a:lnTo>
                    <a:pt x="7342" y="30349"/>
                  </a:lnTo>
                  <a:lnTo>
                    <a:pt x="6907" y="30022"/>
                  </a:lnTo>
                  <a:lnTo>
                    <a:pt x="6472" y="29642"/>
                  </a:lnTo>
                  <a:lnTo>
                    <a:pt x="6091" y="29261"/>
                  </a:lnTo>
                  <a:lnTo>
                    <a:pt x="5711" y="28771"/>
                  </a:lnTo>
                  <a:lnTo>
                    <a:pt x="5384" y="28282"/>
                  </a:lnTo>
                  <a:lnTo>
                    <a:pt x="5112" y="27793"/>
                  </a:lnTo>
                  <a:lnTo>
                    <a:pt x="4895" y="27249"/>
                  </a:lnTo>
                  <a:lnTo>
                    <a:pt x="4351" y="25998"/>
                  </a:lnTo>
                  <a:lnTo>
                    <a:pt x="3916" y="24692"/>
                  </a:lnTo>
                  <a:lnTo>
                    <a:pt x="3535" y="23333"/>
                  </a:lnTo>
                  <a:lnTo>
                    <a:pt x="3154" y="21973"/>
                  </a:lnTo>
                  <a:lnTo>
                    <a:pt x="2828" y="20505"/>
                  </a:lnTo>
                  <a:lnTo>
                    <a:pt x="2447" y="18982"/>
                  </a:lnTo>
                  <a:lnTo>
                    <a:pt x="2175" y="17459"/>
                  </a:lnTo>
                  <a:lnTo>
                    <a:pt x="1904" y="15936"/>
                  </a:lnTo>
                  <a:lnTo>
                    <a:pt x="1632" y="14413"/>
                  </a:lnTo>
                  <a:lnTo>
                    <a:pt x="1468" y="12836"/>
                  </a:lnTo>
                  <a:lnTo>
                    <a:pt x="1360" y="11368"/>
                  </a:lnTo>
                  <a:lnTo>
                    <a:pt x="1305" y="9899"/>
                  </a:lnTo>
                  <a:lnTo>
                    <a:pt x="1088" y="8159"/>
                  </a:lnTo>
                  <a:lnTo>
                    <a:pt x="870" y="6418"/>
                  </a:lnTo>
                  <a:lnTo>
                    <a:pt x="707" y="4950"/>
                  </a:lnTo>
                  <a:lnTo>
                    <a:pt x="598" y="4297"/>
                  </a:lnTo>
                  <a:lnTo>
                    <a:pt x="544" y="3645"/>
                  </a:lnTo>
                  <a:lnTo>
                    <a:pt x="544" y="2992"/>
                  </a:lnTo>
                  <a:lnTo>
                    <a:pt x="544" y="2720"/>
                  </a:lnTo>
                  <a:lnTo>
                    <a:pt x="653" y="2394"/>
                  </a:lnTo>
                  <a:lnTo>
                    <a:pt x="816" y="2231"/>
                  </a:lnTo>
                  <a:lnTo>
                    <a:pt x="979" y="2122"/>
                  </a:lnTo>
                  <a:lnTo>
                    <a:pt x="1142" y="2068"/>
                  </a:lnTo>
                  <a:lnTo>
                    <a:pt x="1305" y="2068"/>
                  </a:lnTo>
                  <a:lnTo>
                    <a:pt x="1468" y="2122"/>
                  </a:lnTo>
                  <a:lnTo>
                    <a:pt x="1577" y="2231"/>
                  </a:lnTo>
                  <a:lnTo>
                    <a:pt x="1740" y="2394"/>
                  </a:lnTo>
                  <a:lnTo>
                    <a:pt x="1849" y="2557"/>
                  </a:lnTo>
                  <a:lnTo>
                    <a:pt x="1958" y="2938"/>
                  </a:lnTo>
                  <a:lnTo>
                    <a:pt x="2012" y="3482"/>
                  </a:lnTo>
                  <a:lnTo>
                    <a:pt x="2067" y="3781"/>
                  </a:lnTo>
                  <a:lnTo>
                    <a:pt x="2067" y="3781"/>
                  </a:lnTo>
                  <a:lnTo>
                    <a:pt x="2121" y="4189"/>
                  </a:lnTo>
                  <a:lnTo>
                    <a:pt x="2280" y="5063"/>
                  </a:lnTo>
                  <a:lnTo>
                    <a:pt x="2280" y="5063"/>
                  </a:lnTo>
                  <a:lnTo>
                    <a:pt x="2393" y="5929"/>
                  </a:lnTo>
                  <a:lnTo>
                    <a:pt x="2436" y="5920"/>
                  </a:lnTo>
                  <a:lnTo>
                    <a:pt x="2436" y="5920"/>
                  </a:lnTo>
                  <a:lnTo>
                    <a:pt x="2447" y="5983"/>
                  </a:lnTo>
                  <a:lnTo>
                    <a:pt x="2447" y="6092"/>
                  </a:lnTo>
                  <a:lnTo>
                    <a:pt x="2556" y="6147"/>
                  </a:lnTo>
                  <a:lnTo>
                    <a:pt x="2719" y="6147"/>
                  </a:lnTo>
                  <a:lnTo>
                    <a:pt x="2883" y="6092"/>
                  </a:lnTo>
                  <a:lnTo>
                    <a:pt x="2937" y="5983"/>
                  </a:lnTo>
                  <a:lnTo>
                    <a:pt x="2937" y="5929"/>
                  </a:lnTo>
                  <a:lnTo>
                    <a:pt x="2922" y="5823"/>
                  </a:lnTo>
                  <a:lnTo>
                    <a:pt x="2922" y="5823"/>
                  </a:lnTo>
                  <a:lnTo>
                    <a:pt x="2937" y="5820"/>
                  </a:lnTo>
                  <a:lnTo>
                    <a:pt x="2801" y="4977"/>
                  </a:lnTo>
                  <a:lnTo>
                    <a:pt x="2801" y="4977"/>
                  </a:lnTo>
                  <a:lnTo>
                    <a:pt x="2774" y="4787"/>
                  </a:lnTo>
                  <a:lnTo>
                    <a:pt x="2611" y="3699"/>
                  </a:lnTo>
                  <a:lnTo>
                    <a:pt x="2600" y="3645"/>
                  </a:lnTo>
                  <a:lnTo>
                    <a:pt x="2600" y="3645"/>
                  </a:lnTo>
                  <a:lnTo>
                    <a:pt x="2556" y="3318"/>
                  </a:lnTo>
                  <a:lnTo>
                    <a:pt x="2502" y="2938"/>
                  </a:lnTo>
                  <a:lnTo>
                    <a:pt x="2473" y="2836"/>
                  </a:lnTo>
                  <a:lnTo>
                    <a:pt x="2473" y="2836"/>
                  </a:lnTo>
                  <a:lnTo>
                    <a:pt x="2447" y="2557"/>
                  </a:lnTo>
                  <a:lnTo>
                    <a:pt x="2447" y="1959"/>
                  </a:lnTo>
                  <a:lnTo>
                    <a:pt x="2502" y="1632"/>
                  </a:lnTo>
                  <a:lnTo>
                    <a:pt x="2611" y="1360"/>
                  </a:lnTo>
                  <a:lnTo>
                    <a:pt x="2719" y="1089"/>
                  </a:lnTo>
                  <a:lnTo>
                    <a:pt x="2774" y="925"/>
                  </a:lnTo>
                  <a:lnTo>
                    <a:pt x="2883" y="871"/>
                  </a:lnTo>
                  <a:lnTo>
                    <a:pt x="2991" y="925"/>
                  </a:lnTo>
                  <a:lnTo>
                    <a:pt x="3046" y="980"/>
                  </a:lnTo>
                  <a:lnTo>
                    <a:pt x="3154" y="1143"/>
                  </a:lnTo>
                  <a:lnTo>
                    <a:pt x="3318" y="1469"/>
                  </a:lnTo>
                  <a:lnTo>
                    <a:pt x="3426" y="1796"/>
                  </a:lnTo>
                  <a:lnTo>
                    <a:pt x="3590" y="2448"/>
                  </a:lnTo>
                  <a:lnTo>
                    <a:pt x="3807" y="3318"/>
                  </a:lnTo>
                  <a:lnTo>
                    <a:pt x="3970" y="4189"/>
                  </a:lnTo>
                  <a:lnTo>
                    <a:pt x="4029" y="4577"/>
                  </a:lnTo>
                  <a:lnTo>
                    <a:pt x="4029" y="4577"/>
                  </a:lnTo>
                  <a:lnTo>
                    <a:pt x="4079" y="5276"/>
                  </a:lnTo>
                  <a:lnTo>
                    <a:pt x="4242" y="6038"/>
                  </a:lnTo>
                  <a:lnTo>
                    <a:pt x="4297" y="6092"/>
                  </a:lnTo>
                  <a:lnTo>
                    <a:pt x="4351" y="6201"/>
                  </a:lnTo>
                  <a:lnTo>
                    <a:pt x="4677" y="6201"/>
                  </a:lnTo>
                  <a:lnTo>
                    <a:pt x="4732" y="6147"/>
                  </a:lnTo>
                  <a:lnTo>
                    <a:pt x="4786" y="6038"/>
                  </a:lnTo>
                  <a:lnTo>
                    <a:pt x="4786" y="5983"/>
                  </a:lnTo>
                  <a:lnTo>
                    <a:pt x="4772" y="5877"/>
                  </a:lnTo>
                  <a:lnTo>
                    <a:pt x="4772" y="5877"/>
                  </a:lnTo>
                  <a:lnTo>
                    <a:pt x="4786" y="5875"/>
                  </a:lnTo>
                  <a:lnTo>
                    <a:pt x="4750" y="5711"/>
                  </a:lnTo>
                  <a:lnTo>
                    <a:pt x="4750" y="5711"/>
                  </a:lnTo>
                  <a:lnTo>
                    <a:pt x="4623" y="4760"/>
                  </a:lnTo>
                  <a:lnTo>
                    <a:pt x="4623" y="4760"/>
                  </a:lnTo>
                  <a:lnTo>
                    <a:pt x="4623" y="3808"/>
                  </a:lnTo>
                  <a:lnTo>
                    <a:pt x="4623" y="3155"/>
                  </a:lnTo>
                  <a:lnTo>
                    <a:pt x="4677" y="2503"/>
                  </a:lnTo>
                  <a:lnTo>
                    <a:pt x="4949" y="1197"/>
                  </a:lnTo>
                  <a:lnTo>
                    <a:pt x="5004" y="925"/>
                  </a:lnTo>
                  <a:lnTo>
                    <a:pt x="5058" y="653"/>
                  </a:lnTo>
                  <a:lnTo>
                    <a:pt x="5091" y="588"/>
                  </a:lnTo>
                  <a:close/>
                  <a:moveTo>
                    <a:pt x="5058" y="1"/>
                  </a:moveTo>
                  <a:lnTo>
                    <a:pt x="4840" y="55"/>
                  </a:lnTo>
                  <a:lnTo>
                    <a:pt x="4732" y="218"/>
                  </a:lnTo>
                  <a:lnTo>
                    <a:pt x="4623" y="382"/>
                  </a:lnTo>
                  <a:lnTo>
                    <a:pt x="4514" y="545"/>
                  </a:lnTo>
                  <a:lnTo>
                    <a:pt x="4351" y="1143"/>
                  </a:lnTo>
                  <a:lnTo>
                    <a:pt x="4242" y="1741"/>
                  </a:lnTo>
                  <a:lnTo>
                    <a:pt x="4175" y="2483"/>
                  </a:lnTo>
                  <a:lnTo>
                    <a:pt x="4175" y="2483"/>
                  </a:lnTo>
                  <a:lnTo>
                    <a:pt x="4079" y="2068"/>
                  </a:lnTo>
                  <a:lnTo>
                    <a:pt x="3807" y="1360"/>
                  </a:lnTo>
                  <a:lnTo>
                    <a:pt x="3590" y="925"/>
                  </a:lnTo>
                  <a:lnTo>
                    <a:pt x="3481" y="708"/>
                  </a:lnTo>
                  <a:lnTo>
                    <a:pt x="3318" y="490"/>
                  </a:lnTo>
                  <a:lnTo>
                    <a:pt x="3100" y="382"/>
                  </a:lnTo>
                  <a:lnTo>
                    <a:pt x="2883" y="327"/>
                  </a:lnTo>
                  <a:lnTo>
                    <a:pt x="2665" y="382"/>
                  </a:lnTo>
                  <a:lnTo>
                    <a:pt x="2502" y="545"/>
                  </a:lnTo>
                  <a:lnTo>
                    <a:pt x="2339" y="708"/>
                  </a:lnTo>
                  <a:lnTo>
                    <a:pt x="2230" y="871"/>
                  </a:lnTo>
                  <a:lnTo>
                    <a:pt x="2067" y="1306"/>
                  </a:lnTo>
                  <a:lnTo>
                    <a:pt x="1967" y="1807"/>
                  </a:lnTo>
                  <a:lnTo>
                    <a:pt x="1967" y="1807"/>
                  </a:lnTo>
                  <a:lnTo>
                    <a:pt x="1958" y="1796"/>
                  </a:lnTo>
                  <a:lnTo>
                    <a:pt x="1740" y="1632"/>
                  </a:lnTo>
                  <a:lnTo>
                    <a:pt x="1468" y="1524"/>
                  </a:lnTo>
                  <a:lnTo>
                    <a:pt x="1197" y="1469"/>
                  </a:lnTo>
                  <a:lnTo>
                    <a:pt x="925" y="1524"/>
                  </a:lnTo>
                  <a:lnTo>
                    <a:pt x="653" y="1632"/>
                  </a:lnTo>
                  <a:lnTo>
                    <a:pt x="435" y="1850"/>
                  </a:lnTo>
                  <a:lnTo>
                    <a:pt x="272" y="2068"/>
                  </a:lnTo>
                  <a:lnTo>
                    <a:pt x="109" y="2339"/>
                  </a:lnTo>
                  <a:lnTo>
                    <a:pt x="54" y="2611"/>
                  </a:lnTo>
                  <a:lnTo>
                    <a:pt x="0" y="3210"/>
                  </a:lnTo>
                  <a:lnTo>
                    <a:pt x="0" y="3754"/>
                  </a:lnTo>
                  <a:lnTo>
                    <a:pt x="163" y="5113"/>
                  </a:lnTo>
                  <a:lnTo>
                    <a:pt x="326" y="6473"/>
                  </a:lnTo>
                  <a:lnTo>
                    <a:pt x="544" y="8213"/>
                  </a:lnTo>
                  <a:lnTo>
                    <a:pt x="761" y="9899"/>
                  </a:lnTo>
                  <a:lnTo>
                    <a:pt x="870" y="11476"/>
                  </a:lnTo>
                  <a:lnTo>
                    <a:pt x="925" y="13108"/>
                  </a:lnTo>
                  <a:lnTo>
                    <a:pt x="1142" y="14740"/>
                  </a:lnTo>
                  <a:lnTo>
                    <a:pt x="1414" y="16371"/>
                  </a:lnTo>
                  <a:lnTo>
                    <a:pt x="1686" y="18003"/>
                  </a:lnTo>
                  <a:lnTo>
                    <a:pt x="2067" y="19634"/>
                  </a:lnTo>
                  <a:lnTo>
                    <a:pt x="2447" y="21212"/>
                  </a:lnTo>
                  <a:lnTo>
                    <a:pt x="2828" y="22735"/>
                  </a:lnTo>
                  <a:lnTo>
                    <a:pt x="3263" y="24312"/>
                  </a:lnTo>
                  <a:lnTo>
                    <a:pt x="3753" y="25835"/>
                  </a:lnTo>
                  <a:lnTo>
                    <a:pt x="4188" y="27031"/>
                  </a:lnTo>
                  <a:lnTo>
                    <a:pt x="4460" y="27629"/>
                  </a:lnTo>
                  <a:lnTo>
                    <a:pt x="4732" y="28173"/>
                  </a:lnTo>
                  <a:lnTo>
                    <a:pt x="5058" y="28717"/>
                  </a:lnTo>
                  <a:lnTo>
                    <a:pt x="5384" y="29261"/>
                  </a:lnTo>
                  <a:lnTo>
                    <a:pt x="5819" y="29750"/>
                  </a:lnTo>
                  <a:lnTo>
                    <a:pt x="6255" y="30186"/>
                  </a:lnTo>
                  <a:lnTo>
                    <a:pt x="6690" y="30566"/>
                  </a:lnTo>
                  <a:lnTo>
                    <a:pt x="7179" y="30838"/>
                  </a:lnTo>
                  <a:lnTo>
                    <a:pt x="7669" y="31056"/>
                  </a:lnTo>
                  <a:lnTo>
                    <a:pt x="8158" y="31219"/>
                  </a:lnTo>
                  <a:lnTo>
                    <a:pt x="8648" y="31328"/>
                  </a:lnTo>
                  <a:lnTo>
                    <a:pt x="9191" y="31436"/>
                  </a:lnTo>
                  <a:lnTo>
                    <a:pt x="9735" y="31436"/>
                  </a:lnTo>
                  <a:lnTo>
                    <a:pt x="10279" y="31382"/>
                  </a:lnTo>
                  <a:lnTo>
                    <a:pt x="10932" y="31273"/>
                  </a:lnTo>
                  <a:lnTo>
                    <a:pt x="11476" y="31165"/>
                  </a:lnTo>
                  <a:lnTo>
                    <a:pt x="12672" y="30893"/>
                  </a:lnTo>
                  <a:lnTo>
                    <a:pt x="13814" y="30457"/>
                  </a:lnTo>
                  <a:lnTo>
                    <a:pt x="14956" y="30022"/>
                  </a:lnTo>
                  <a:lnTo>
                    <a:pt x="16099" y="29533"/>
                  </a:lnTo>
                  <a:lnTo>
                    <a:pt x="17241" y="28989"/>
                  </a:lnTo>
                  <a:lnTo>
                    <a:pt x="18328" y="28445"/>
                  </a:lnTo>
                  <a:lnTo>
                    <a:pt x="19416" y="27847"/>
                  </a:lnTo>
                  <a:lnTo>
                    <a:pt x="20558" y="27140"/>
                  </a:lnTo>
                  <a:lnTo>
                    <a:pt x="21700" y="26433"/>
                  </a:lnTo>
                  <a:lnTo>
                    <a:pt x="22788" y="25617"/>
                  </a:lnTo>
                  <a:lnTo>
                    <a:pt x="23822" y="24856"/>
                  </a:lnTo>
                  <a:lnTo>
                    <a:pt x="25018" y="23931"/>
                  </a:lnTo>
                  <a:lnTo>
                    <a:pt x="25508" y="23496"/>
                  </a:lnTo>
                  <a:lnTo>
                    <a:pt x="26051" y="23006"/>
                  </a:lnTo>
                  <a:lnTo>
                    <a:pt x="26269" y="22735"/>
                  </a:lnTo>
                  <a:lnTo>
                    <a:pt x="26378" y="22571"/>
                  </a:lnTo>
                  <a:lnTo>
                    <a:pt x="26487" y="22408"/>
                  </a:lnTo>
                  <a:lnTo>
                    <a:pt x="26487" y="22136"/>
                  </a:lnTo>
                  <a:lnTo>
                    <a:pt x="26378" y="21864"/>
                  </a:lnTo>
                  <a:lnTo>
                    <a:pt x="26106" y="21375"/>
                  </a:lnTo>
                  <a:lnTo>
                    <a:pt x="25508" y="19906"/>
                  </a:lnTo>
                  <a:lnTo>
                    <a:pt x="22951" y="14196"/>
                  </a:lnTo>
                  <a:lnTo>
                    <a:pt x="22897" y="14087"/>
                  </a:lnTo>
                  <a:lnTo>
                    <a:pt x="22788" y="14033"/>
                  </a:lnTo>
                  <a:lnTo>
                    <a:pt x="22625" y="14087"/>
                  </a:lnTo>
                  <a:lnTo>
                    <a:pt x="22571" y="14141"/>
                  </a:lnTo>
                  <a:lnTo>
                    <a:pt x="21592" y="15012"/>
                  </a:lnTo>
                  <a:lnTo>
                    <a:pt x="20558" y="15882"/>
                  </a:lnTo>
                  <a:lnTo>
                    <a:pt x="19525" y="16698"/>
                  </a:lnTo>
                  <a:lnTo>
                    <a:pt x="18492" y="17459"/>
                  </a:lnTo>
                  <a:lnTo>
                    <a:pt x="17404" y="18220"/>
                  </a:lnTo>
                  <a:lnTo>
                    <a:pt x="16316" y="18982"/>
                  </a:lnTo>
                  <a:lnTo>
                    <a:pt x="15228" y="19689"/>
                  </a:lnTo>
                  <a:lnTo>
                    <a:pt x="14086" y="20396"/>
                  </a:lnTo>
                  <a:lnTo>
                    <a:pt x="13542" y="20722"/>
                  </a:lnTo>
                  <a:lnTo>
                    <a:pt x="12944" y="21049"/>
                  </a:lnTo>
                  <a:lnTo>
                    <a:pt x="12618" y="21212"/>
                  </a:lnTo>
                  <a:lnTo>
                    <a:pt x="12346" y="21320"/>
                  </a:lnTo>
                  <a:lnTo>
                    <a:pt x="12020" y="21375"/>
                  </a:lnTo>
                  <a:lnTo>
                    <a:pt x="11693" y="21375"/>
                  </a:lnTo>
                  <a:lnTo>
                    <a:pt x="11367" y="21320"/>
                  </a:lnTo>
                  <a:lnTo>
                    <a:pt x="11149" y="21212"/>
                  </a:lnTo>
                  <a:lnTo>
                    <a:pt x="10932" y="21049"/>
                  </a:lnTo>
                  <a:lnTo>
                    <a:pt x="10769" y="20777"/>
                  </a:lnTo>
                  <a:lnTo>
                    <a:pt x="10660" y="20505"/>
                  </a:lnTo>
                  <a:lnTo>
                    <a:pt x="10551" y="20233"/>
                  </a:lnTo>
                  <a:lnTo>
                    <a:pt x="10388" y="19689"/>
                  </a:lnTo>
                  <a:lnTo>
                    <a:pt x="10062" y="18384"/>
                  </a:lnTo>
                  <a:lnTo>
                    <a:pt x="9790" y="17078"/>
                  </a:lnTo>
                  <a:lnTo>
                    <a:pt x="9518" y="15719"/>
                  </a:lnTo>
                  <a:lnTo>
                    <a:pt x="9300" y="14413"/>
                  </a:lnTo>
                  <a:lnTo>
                    <a:pt x="9083" y="12999"/>
                  </a:lnTo>
                  <a:lnTo>
                    <a:pt x="8974" y="11585"/>
                  </a:lnTo>
                  <a:lnTo>
                    <a:pt x="8756" y="8811"/>
                  </a:lnTo>
                  <a:lnTo>
                    <a:pt x="8593" y="6092"/>
                  </a:lnTo>
                  <a:lnTo>
                    <a:pt x="8376" y="3427"/>
                  </a:lnTo>
                  <a:lnTo>
                    <a:pt x="8267" y="2448"/>
                  </a:lnTo>
                  <a:lnTo>
                    <a:pt x="8104" y="1469"/>
                  </a:lnTo>
                  <a:lnTo>
                    <a:pt x="8049" y="1143"/>
                  </a:lnTo>
                  <a:lnTo>
                    <a:pt x="7941" y="817"/>
                  </a:lnTo>
                  <a:lnTo>
                    <a:pt x="7777" y="545"/>
                  </a:lnTo>
                  <a:lnTo>
                    <a:pt x="7560" y="273"/>
                  </a:lnTo>
                  <a:lnTo>
                    <a:pt x="7342" y="164"/>
                  </a:lnTo>
                  <a:lnTo>
                    <a:pt x="7070" y="55"/>
                  </a:lnTo>
                  <a:lnTo>
                    <a:pt x="6853" y="55"/>
                  </a:lnTo>
                  <a:lnTo>
                    <a:pt x="6581" y="110"/>
                  </a:lnTo>
                  <a:lnTo>
                    <a:pt x="6418" y="273"/>
                  </a:lnTo>
                  <a:lnTo>
                    <a:pt x="6255" y="436"/>
                  </a:lnTo>
                  <a:lnTo>
                    <a:pt x="6146" y="599"/>
                  </a:lnTo>
                  <a:lnTo>
                    <a:pt x="6091" y="817"/>
                  </a:lnTo>
                  <a:lnTo>
                    <a:pt x="6037" y="1197"/>
                  </a:lnTo>
                  <a:lnTo>
                    <a:pt x="6005" y="1390"/>
                  </a:lnTo>
                  <a:lnTo>
                    <a:pt x="6005" y="1390"/>
                  </a:lnTo>
                  <a:lnTo>
                    <a:pt x="5983" y="1306"/>
                  </a:lnTo>
                  <a:lnTo>
                    <a:pt x="5874" y="925"/>
                  </a:lnTo>
                  <a:lnTo>
                    <a:pt x="5711" y="490"/>
                  </a:lnTo>
                  <a:lnTo>
                    <a:pt x="5547" y="273"/>
                  </a:lnTo>
                  <a:lnTo>
                    <a:pt x="5439" y="110"/>
                  </a:lnTo>
                  <a:lnTo>
                    <a:pt x="52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50"/>
            <p:cNvGrpSpPr/>
            <p:nvPr/>
          </p:nvGrpSpPr>
          <p:grpSpPr>
            <a:xfrm>
              <a:off x="7014399" y="3607861"/>
              <a:ext cx="610160" cy="574581"/>
              <a:chOff x="7014399" y="3607861"/>
              <a:chExt cx="610160" cy="574581"/>
            </a:xfrm>
          </p:grpSpPr>
          <p:sp>
            <p:nvSpPr>
              <p:cNvPr id="1929" name="Google Shape;1929;p50"/>
              <p:cNvSpPr/>
              <p:nvPr/>
            </p:nvSpPr>
            <p:spPr>
              <a:xfrm>
                <a:off x="7019633" y="3613095"/>
                <a:ext cx="600732" cy="564113"/>
              </a:xfrm>
              <a:custGeom>
                <a:rect b="b" l="l" r="r" t="t"/>
                <a:pathLst>
                  <a:path extrusionOk="0" h="29316" w="31219">
                    <a:moveTo>
                      <a:pt x="21701" y="1"/>
                    </a:moveTo>
                    <a:lnTo>
                      <a:pt x="21538" y="55"/>
                    </a:lnTo>
                    <a:lnTo>
                      <a:pt x="21429" y="109"/>
                    </a:lnTo>
                    <a:lnTo>
                      <a:pt x="20776" y="55"/>
                    </a:lnTo>
                    <a:lnTo>
                      <a:pt x="20069" y="55"/>
                    </a:lnTo>
                    <a:lnTo>
                      <a:pt x="18655" y="218"/>
                    </a:lnTo>
                    <a:lnTo>
                      <a:pt x="17567" y="327"/>
                    </a:lnTo>
                    <a:lnTo>
                      <a:pt x="16425" y="544"/>
                    </a:lnTo>
                    <a:lnTo>
                      <a:pt x="15338" y="762"/>
                    </a:lnTo>
                    <a:lnTo>
                      <a:pt x="14195" y="1034"/>
                    </a:lnTo>
                    <a:lnTo>
                      <a:pt x="12292" y="1578"/>
                    </a:lnTo>
                    <a:lnTo>
                      <a:pt x="10388" y="2230"/>
                    </a:lnTo>
                    <a:lnTo>
                      <a:pt x="8539" y="2992"/>
                    </a:lnTo>
                    <a:lnTo>
                      <a:pt x="5983" y="4460"/>
                    </a:lnTo>
                    <a:lnTo>
                      <a:pt x="3916" y="5657"/>
                    </a:lnTo>
                    <a:lnTo>
                      <a:pt x="2230" y="6745"/>
                    </a:lnTo>
                    <a:lnTo>
                      <a:pt x="1251" y="7452"/>
                    </a:lnTo>
                    <a:lnTo>
                      <a:pt x="327" y="8213"/>
                    </a:lnTo>
                    <a:lnTo>
                      <a:pt x="0" y="8485"/>
                    </a:lnTo>
                    <a:lnTo>
                      <a:pt x="0" y="8539"/>
                    </a:lnTo>
                    <a:lnTo>
                      <a:pt x="55" y="8974"/>
                    </a:lnTo>
                    <a:lnTo>
                      <a:pt x="490" y="10824"/>
                    </a:lnTo>
                    <a:lnTo>
                      <a:pt x="979" y="12673"/>
                    </a:lnTo>
                    <a:lnTo>
                      <a:pt x="1306" y="13543"/>
                    </a:lnTo>
                    <a:lnTo>
                      <a:pt x="1632" y="14413"/>
                    </a:lnTo>
                    <a:lnTo>
                      <a:pt x="2448" y="16154"/>
                    </a:lnTo>
                    <a:lnTo>
                      <a:pt x="2502" y="16208"/>
                    </a:lnTo>
                    <a:lnTo>
                      <a:pt x="2448" y="16208"/>
                    </a:lnTo>
                    <a:lnTo>
                      <a:pt x="2720" y="16806"/>
                    </a:lnTo>
                    <a:lnTo>
                      <a:pt x="5602" y="15066"/>
                    </a:lnTo>
                    <a:lnTo>
                      <a:pt x="5657" y="18383"/>
                    </a:lnTo>
                    <a:lnTo>
                      <a:pt x="5657" y="21647"/>
                    </a:lnTo>
                    <a:lnTo>
                      <a:pt x="5711" y="24910"/>
                    </a:lnTo>
                    <a:lnTo>
                      <a:pt x="5820" y="28173"/>
                    </a:lnTo>
                    <a:lnTo>
                      <a:pt x="5874" y="28336"/>
                    </a:lnTo>
                    <a:lnTo>
                      <a:pt x="5929" y="29261"/>
                    </a:lnTo>
                    <a:lnTo>
                      <a:pt x="8866" y="29152"/>
                    </a:lnTo>
                    <a:lnTo>
                      <a:pt x="11802" y="29043"/>
                    </a:lnTo>
                    <a:lnTo>
                      <a:pt x="14794" y="28989"/>
                    </a:lnTo>
                    <a:lnTo>
                      <a:pt x="17731" y="29043"/>
                    </a:lnTo>
                    <a:lnTo>
                      <a:pt x="21103" y="29206"/>
                    </a:lnTo>
                    <a:lnTo>
                      <a:pt x="22789" y="29261"/>
                    </a:lnTo>
                    <a:lnTo>
                      <a:pt x="24475" y="29315"/>
                    </a:lnTo>
                    <a:lnTo>
                      <a:pt x="25127" y="29315"/>
                    </a:lnTo>
                    <a:lnTo>
                      <a:pt x="25834" y="29261"/>
                    </a:lnTo>
                    <a:lnTo>
                      <a:pt x="27248" y="29098"/>
                    </a:lnTo>
                    <a:lnTo>
                      <a:pt x="28608" y="29043"/>
                    </a:lnTo>
                    <a:lnTo>
                      <a:pt x="29261" y="29043"/>
                    </a:lnTo>
                    <a:lnTo>
                      <a:pt x="29913" y="29098"/>
                    </a:lnTo>
                    <a:lnTo>
                      <a:pt x="30131" y="27847"/>
                    </a:lnTo>
                    <a:lnTo>
                      <a:pt x="30294" y="26596"/>
                    </a:lnTo>
                    <a:lnTo>
                      <a:pt x="30457" y="25291"/>
                    </a:lnTo>
                    <a:lnTo>
                      <a:pt x="30512" y="23985"/>
                    </a:lnTo>
                    <a:lnTo>
                      <a:pt x="30838" y="18818"/>
                    </a:lnTo>
                    <a:lnTo>
                      <a:pt x="31055" y="14359"/>
                    </a:lnTo>
                    <a:lnTo>
                      <a:pt x="31164" y="12129"/>
                    </a:lnTo>
                    <a:lnTo>
                      <a:pt x="31219" y="9899"/>
                    </a:lnTo>
                    <a:lnTo>
                      <a:pt x="31219" y="8974"/>
                    </a:lnTo>
                    <a:lnTo>
                      <a:pt x="31164" y="7560"/>
                    </a:lnTo>
                    <a:lnTo>
                      <a:pt x="31110" y="6853"/>
                    </a:lnTo>
                    <a:lnTo>
                      <a:pt x="31055" y="6146"/>
                    </a:lnTo>
                    <a:lnTo>
                      <a:pt x="30947" y="5439"/>
                    </a:lnTo>
                    <a:lnTo>
                      <a:pt x="30784" y="4787"/>
                    </a:lnTo>
                    <a:lnTo>
                      <a:pt x="30566" y="4134"/>
                    </a:lnTo>
                    <a:lnTo>
                      <a:pt x="30294" y="3481"/>
                    </a:lnTo>
                    <a:lnTo>
                      <a:pt x="29968" y="2937"/>
                    </a:lnTo>
                    <a:lnTo>
                      <a:pt x="29587" y="2448"/>
                    </a:lnTo>
                    <a:lnTo>
                      <a:pt x="29206" y="2067"/>
                    </a:lnTo>
                    <a:lnTo>
                      <a:pt x="28717" y="1687"/>
                    </a:lnTo>
                    <a:lnTo>
                      <a:pt x="28227" y="1360"/>
                    </a:lnTo>
                    <a:lnTo>
                      <a:pt x="27738" y="1143"/>
                    </a:lnTo>
                    <a:lnTo>
                      <a:pt x="27194" y="925"/>
                    </a:lnTo>
                    <a:lnTo>
                      <a:pt x="26596" y="708"/>
                    </a:lnTo>
                    <a:lnTo>
                      <a:pt x="25454" y="490"/>
                    </a:lnTo>
                    <a:lnTo>
                      <a:pt x="24203" y="273"/>
                    </a:lnTo>
                    <a:lnTo>
                      <a:pt x="218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0"/>
              <p:cNvSpPr/>
              <p:nvPr/>
            </p:nvSpPr>
            <p:spPr>
              <a:xfrm>
                <a:off x="7014399" y="3607861"/>
                <a:ext cx="610160" cy="574581"/>
              </a:xfrm>
              <a:custGeom>
                <a:rect b="b" l="l" r="r" t="t"/>
                <a:pathLst>
                  <a:path extrusionOk="0" h="29860" w="31709">
                    <a:moveTo>
                      <a:pt x="22136" y="545"/>
                    </a:moveTo>
                    <a:lnTo>
                      <a:pt x="22462" y="599"/>
                    </a:lnTo>
                    <a:lnTo>
                      <a:pt x="23333" y="708"/>
                    </a:lnTo>
                    <a:lnTo>
                      <a:pt x="25019" y="925"/>
                    </a:lnTo>
                    <a:lnTo>
                      <a:pt x="25889" y="1034"/>
                    </a:lnTo>
                    <a:lnTo>
                      <a:pt x="26705" y="1252"/>
                    </a:lnTo>
                    <a:lnTo>
                      <a:pt x="27520" y="1469"/>
                    </a:lnTo>
                    <a:lnTo>
                      <a:pt x="28282" y="1850"/>
                    </a:lnTo>
                    <a:lnTo>
                      <a:pt x="28826" y="2176"/>
                    </a:lnTo>
                    <a:lnTo>
                      <a:pt x="29261" y="2502"/>
                    </a:lnTo>
                    <a:lnTo>
                      <a:pt x="29696" y="2938"/>
                    </a:lnTo>
                    <a:lnTo>
                      <a:pt x="30022" y="3373"/>
                    </a:lnTo>
                    <a:lnTo>
                      <a:pt x="30294" y="3862"/>
                    </a:lnTo>
                    <a:lnTo>
                      <a:pt x="30566" y="4406"/>
                    </a:lnTo>
                    <a:lnTo>
                      <a:pt x="30729" y="4950"/>
                    </a:lnTo>
                    <a:lnTo>
                      <a:pt x="30892" y="5494"/>
                    </a:lnTo>
                    <a:lnTo>
                      <a:pt x="31001" y="6092"/>
                    </a:lnTo>
                    <a:lnTo>
                      <a:pt x="31110" y="6636"/>
                    </a:lnTo>
                    <a:lnTo>
                      <a:pt x="31164" y="7832"/>
                    </a:lnTo>
                    <a:lnTo>
                      <a:pt x="31219" y="9029"/>
                    </a:lnTo>
                    <a:lnTo>
                      <a:pt x="31219" y="10171"/>
                    </a:lnTo>
                    <a:lnTo>
                      <a:pt x="31110" y="14032"/>
                    </a:lnTo>
                    <a:lnTo>
                      <a:pt x="30892" y="17840"/>
                    </a:lnTo>
                    <a:lnTo>
                      <a:pt x="30729" y="21483"/>
                    </a:lnTo>
                    <a:lnTo>
                      <a:pt x="30457" y="25182"/>
                    </a:lnTo>
                    <a:lnTo>
                      <a:pt x="30294" y="27249"/>
                    </a:lnTo>
                    <a:lnTo>
                      <a:pt x="30131" y="28282"/>
                    </a:lnTo>
                    <a:lnTo>
                      <a:pt x="30003" y="29094"/>
                    </a:lnTo>
                    <a:lnTo>
                      <a:pt x="30003" y="29094"/>
                    </a:lnTo>
                    <a:lnTo>
                      <a:pt x="29750" y="29043"/>
                    </a:lnTo>
                    <a:lnTo>
                      <a:pt x="28119" y="29043"/>
                    </a:lnTo>
                    <a:lnTo>
                      <a:pt x="25998" y="29261"/>
                    </a:lnTo>
                    <a:lnTo>
                      <a:pt x="24801" y="29315"/>
                    </a:lnTo>
                    <a:lnTo>
                      <a:pt x="23659" y="29315"/>
                    </a:lnTo>
                    <a:lnTo>
                      <a:pt x="21320" y="29206"/>
                    </a:lnTo>
                    <a:lnTo>
                      <a:pt x="16480" y="29043"/>
                    </a:lnTo>
                    <a:lnTo>
                      <a:pt x="14032" y="28989"/>
                    </a:lnTo>
                    <a:lnTo>
                      <a:pt x="11639" y="29043"/>
                    </a:lnTo>
                    <a:lnTo>
                      <a:pt x="8920" y="29152"/>
                    </a:lnTo>
                    <a:lnTo>
                      <a:pt x="6473" y="29250"/>
                    </a:lnTo>
                    <a:lnTo>
                      <a:pt x="6473" y="29250"/>
                    </a:lnTo>
                    <a:lnTo>
                      <a:pt x="6473" y="29043"/>
                    </a:lnTo>
                    <a:lnTo>
                      <a:pt x="6418" y="28608"/>
                    </a:lnTo>
                    <a:lnTo>
                      <a:pt x="6364" y="27792"/>
                    </a:lnTo>
                    <a:lnTo>
                      <a:pt x="6255" y="26052"/>
                    </a:lnTo>
                    <a:lnTo>
                      <a:pt x="6201" y="22517"/>
                    </a:lnTo>
                    <a:lnTo>
                      <a:pt x="6146" y="18927"/>
                    </a:lnTo>
                    <a:lnTo>
                      <a:pt x="6146" y="15338"/>
                    </a:lnTo>
                    <a:lnTo>
                      <a:pt x="6092" y="15229"/>
                    </a:lnTo>
                    <a:lnTo>
                      <a:pt x="5983" y="15120"/>
                    </a:lnTo>
                    <a:lnTo>
                      <a:pt x="5711" y="15120"/>
                    </a:lnTo>
                    <a:lnTo>
                      <a:pt x="3142" y="16701"/>
                    </a:lnTo>
                    <a:lnTo>
                      <a:pt x="3142" y="16701"/>
                    </a:lnTo>
                    <a:lnTo>
                      <a:pt x="3044" y="16485"/>
                    </a:lnTo>
                    <a:lnTo>
                      <a:pt x="3044" y="16485"/>
                    </a:lnTo>
                    <a:lnTo>
                      <a:pt x="3046" y="16480"/>
                    </a:lnTo>
                    <a:lnTo>
                      <a:pt x="2992" y="16371"/>
                    </a:lnTo>
                    <a:lnTo>
                      <a:pt x="2992" y="16371"/>
                    </a:lnTo>
                    <a:lnTo>
                      <a:pt x="2992" y="16371"/>
                    </a:lnTo>
                    <a:lnTo>
                      <a:pt x="2720" y="15936"/>
                    </a:lnTo>
                    <a:lnTo>
                      <a:pt x="2502" y="15447"/>
                    </a:lnTo>
                    <a:lnTo>
                      <a:pt x="2122" y="14522"/>
                    </a:lnTo>
                    <a:lnTo>
                      <a:pt x="1795" y="13543"/>
                    </a:lnTo>
                    <a:lnTo>
                      <a:pt x="1469" y="12618"/>
                    </a:lnTo>
                    <a:lnTo>
                      <a:pt x="1197" y="11694"/>
                    </a:lnTo>
                    <a:lnTo>
                      <a:pt x="925" y="10769"/>
                    </a:lnTo>
                    <a:lnTo>
                      <a:pt x="708" y="9736"/>
                    </a:lnTo>
                    <a:lnTo>
                      <a:pt x="599" y="9246"/>
                    </a:lnTo>
                    <a:lnTo>
                      <a:pt x="554" y="8843"/>
                    </a:lnTo>
                    <a:lnTo>
                      <a:pt x="554" y="8843"/>
                    </a:lnTo>
                    <a:lnTo>
                      <a:pt x="1958" y="7778"/>
                    </a:lnTo>
                    <a:lnTo>
                      <a:pt x="2774" y="7180"/>
                    </a:lnTo>
                    <a:lnTo>
                      <a:pt x="3590" y="6636"/>
                    </a:lnTo>
                    <a:lnTo>
                      <a:pt x="5004" y="5766"/>
                    </a:lnTo>
                    <a:lnTo>
                      <a:pt x="6473" y="4895"/>
                    </a:lnTo>
                    <a:lnTo>
                      <a:pt x="8648" y="3699"/>
                    </a:lnTo>
                    <a:lnTo>
                      <a:pt x="9409" y="3264"/>
                    </a:lnTo>
                    <a:lnTo>
                      <a:pt x="10225" y="2938"/>
                    </a:lnTo>
                    <a:lnTo>
                      <a:pt x="11911" y="2339"/>
                    </a:lnTo>
                    <a:lnTo>
                      <a:pt x="13108" y="1959"/>
                    </a:lnTo>
                    <a:lnTo>
                      <a:pt x="14359" y="1632"/>
                    </a:lnTo>
                    <a:lnTo>
                      <a:pt x="15555" y="1306"/>
                    </a:lnTo>
                    <a:lnTo>
                      <a:pt x="16806" y="1088"/>
                    </a:lnTo>
                    <a:lnTo>
                      <a:pt x="18057" y="871"/>
                    </a:lnTo>
                    <a:lnTo>
                      <a:pt x="19308" y="708"/>
                    </a:lnTo>
                    <a:lnTo>
                      <a:pt x="20559" y="599"/>
                    </a:lnTo>
                    <a:lnTo>
                      <a:pt x="21157" y="599"/>
                    </a:lnTo>
                    <a:lnTo>
                      <a:pt x="21483" y="653"/>
                    </a:lnTo>
                    <a:lnTo>
                      <a:pt x="21810" y="653"/>
                    </a:lnTo>
                    <a:lnTo>
                      <a:pt x="21973" y="599"/>
                    </a:lnTo>
                    <a:lnTo>
                      <a:pt x="22136" y="545"/>
                    </a:lnTo>
                    <a:close/>
                    <a:moveTo>
                      <a:pt x="22299" y="1"/>
                    </a:moveTo>
                    <a:lnTo>
                      <a:pt x="21864" y="55"/>
                    </a:lnTo>
                    <a:lnTo>
                      <a:pt x="21701" y="109"/>
                    </a:lnTo>
                    <a:lnTo>
                      <a:pt x="20776" y="55"/>
                    </a:lnTo>
                    <a:lnTo>
                      <a:pt x="19797" y="109"/>
                    </a:lnTo>
                    <a:lnTo>
                      <a:pt x="18873" y="218"/>
                    </a:lnTo>
                    <a:lnTo>
                      <a:pt x="17894" y="327"/>
                    </a:lnTo>
                    <a:lnTo>
                      <a:pt x="15936" y="708"/>
                    </a:lnTo>
                    <a:lnTo>
                      <a:pt x="14032" y="1143"/>
                    </a:lnTo>
                    <a:lnTo>
                      <a:pt x="12129" y="1687"/>
                    </a:lnTo>
                    <a:lnTo>
                      <a:pt x="10280" y="2394"/>
                    </a:lnTo>
                    <a:lnTo>
                      <a:pt x="9301" y="2774"/>
                    </a:lnTo>
                    <a:lnTo>
                      <a:pt x="8322" y="3209"/>
                    </a:lnTo>
                    <a:lnTo>
                      <a:pt x="6418" y="4297"/>
                    </a:lnTo>
                    <a:lnTo>
                      <a:pt x="4460" y="5439"/>
                    </a:lnTo>
                    <a:lnTo>
                      <a:pt x="3481" y="6092"/>
                    </a:lnTo>
                    <a:lnTo>
                      <a:pt x="2448" y="6690"/>
                    </a:lnTo>
                    <a:lnTo>
                      <a:pt x="1795" y="7234"/>
                    </a:lnTo>
                    <a:lnTo>
                      <a:pt x="1088" y="7724"/>
                    </a:lnTo>
                    <a:lnTo>
                      <a:pt x="381" y="8267"/>
                    </a:lnTo>
                    <a:lnTo>
                      <a:pt x="109" y="8485"/>
                    </a:lnTo>
                    <a:lnTo>
                      <a:pt x="55" y="8648"/>
                    </a:lnTo>
                    <a:lnTo>
                      <a:pt x="1" y="8811"/>
                    </a:lnTo>
                    <a:lnTo>
                      <a:pt x="55" y="9301"/>
                    </a:lnTo>
                    <a:lnTo>
                      <a:pt x="164" y="9790"/>
                    </a:lnTo>
                    <a:lnTo>
                      <a:pt x="381" y="10769"/>
                    </a:lnTo>
                    <a:lnTo>
                      <a:pt x="653" y="11803"/>
                    </a:lnTo>
                    <a:lnTo>
                      <a:pt x="979" y="12836"/>
                    </a:lnTo>
                    <a:lnTo>
                      <a:pt x="1306" y="13815"/>
                    </a:lnTo>
                    <a:lnTo>
                      <a:pt x="1687" y="14740"/>
                    </a:lnTo>
                    <a:lnTo>
                      <a:pt x="2067" y="15718"/>
                    </a:lnTo>
                    <a:lnTo>
                      <a:pt x="2285" y="16208"/>
                    </a:lnTo>
                    <a:lnTo>
                      <a:pt x="2502" y="16643"/>
                    </a:lnTo>
                    <a:lnTo>
                      <a:pt x="2774" y="17241"/>
                    </a:lnTo>
                    <a:lnTo>
                      <a:pt x="2829" y="17296"/>
                    </a:lnTo>
                    <a:lnTo>
                      <a:pt x="2937" y="17350"/>
                    </a:lnTo>
                    <a:lnTo>
                      <a:pt x="3046" y="17350"/>
                    </a:lnTo>
                    <a:lnTo>
                      <a:pt x="3155" y="17296"/>
                    </a:lnTo>
                    <a:lnTo>
                      <a:pt x="5610" y="15832"/>
                    </a:lnTo>
                    <a:lnTo>
                      <a:pt x="5610" y="15832"/>
                    </a:lnTo>
                    <a:lnTo>
                      <a:pt x="5657" y="18982"/>
                    </a:lnTo>
                    <a:lnTo>
                      <a:pt x="5657" y="22571"/>
                    </a:lnTo>
                    <a:lnTo>
                      <a:pt x="5766" y="26161"/>
                    </a:lnTo>
                    <a:lnTo>
                      <a:pt x="5820" y="27901"/>
                    </a:lnTo>
                    <a:lnTo>
                      <a:pt x="5929" y="29533"/>
                    </a:lnTo>
                    <a:lnTo>
                      <a:pt x="5929" y="29642"/>
                    </a:lnTo>
                    <a:lnTo>
                      <a:pt x="5983" y="29696"/>
                    </a:lnTo>
                    <a:lnTo>
                      <a:pt x="6092" y="29805"/>
                    </a:lnTo>
                    <a:lnTo>
                      <a:pt x="6201" y="29805"/>
                    </a:lnTo>
                    <a:lnTo>
                      <a:pt x="10987" y="29587"/>
                    </a:lnTo>
                    <a:lnTo>
                      <a:pt x="13380" y="29533"/>
                    </a:lnTo>
                    <a:lnTo>
                      <a:pt x="15718" y="29533"/>
                    </a:lnTo>
                    <a:lnTo>
                      <a:pt x="18111" y="29587"/>
                    </a:lnTo>
                    <a:lnTo>
                      <a:pt x="20504" y="29696"/>
                    </a:lnTo>
                    <a:lnTo>
                      <a:pt x="22843" y="29805"/>
                    </a:lnTo>
                    <a:lnTo>
                      <a:pt x="24040" y="29859"/>
                    </a:lnTo>
                    <a:lnTo>
                      <a:pt x="25236" y="29859"/>
                    </a:lnTo>
                    <a:lnTo>
                      <a:pt x="26433" y="29750"/>
                    </a:lnTo>
                    <a:lnTo>
                      <a:pt x="27684" y="29642"/>
                    </a:lnTo>
                    <a:lnTo>
                      <a:pt x="28934" y="29533"/>
                    </a:lnTo>
                    <a:lnTo>
                      <a:pt x="29533" y="29587"/>
                    </a:lnTo>
                    <a:lnTo>
                      <a:pt x="30131" y="29642"/>
                    </a:lnTo>
                    <a:lnTo>
                      <a:pt x="30349" y="29642"/>
                    </a:lnTo>
                    <a:lnTo>
                      <a:pt x="30403" y="29533"/>
                    </a:lnTo>
                    <a:lnTo>
                      <a:pt x="30457" y="29478"/>
                    </a:lnTo>
                    <a:lnTo>
                      <a:pt x="30784" y="27629"/>
                    </a:lnTo>
                    <a:lnTo>
                      <a:pt x="30947" y="25834"/>
                    </a:lnTo>
                    <a:lnTo>
                      <a:pt x="31110" y="23985"/>
                    </a:lnTo>
                    <a:lnTo>
                      <a:pt x="31219" y="22191"/>
                    </a:lnTo>
                    <a:lnTo>
                      <a:pt x="31436" y="18383"/>
                    </a:lnTo>
                    <a:lnTo>
                      <a:pt x="31599" y="14576"/>
                    </a:lnTo>
                    <a:lnTo>
                      <a:pt x="31708" y="12401"/>
                    </a:lnTo>
                    <a:lnTo>
                      <a:pt x="31708" y="10171"/>
                    </a:lnTo>
                    <a:lnTo>
                      <a:pt x="31708" y="8267"/>
                    </a:lnTo>
                    <a:lnTo>
                      <a:pt x="31708" y="7234"/>
                    </a:lnTo>
                    <a:lnTo>
                      <a:pt x="31599" y="6255"/>
                    </a:lnTo>
                    <a:lnTo>
                      <a:pt x="31436" y="5276"/>
                    </a:lnTo>
                    <a:lnTo>
                      <a:pt x="31110" y="4352"/>
                    </a:lnTo>
                    <a:lnTo>
                      <a:pt x="30947" y="3917"/>
                    </a:lnTo>
                    <a:lnTo>
                      <a:pt x="30729" y="3481"/>
                    </a:lnTo>
                    <a:lnTo>
                      <a:pt x="30457" y="3046"/>
                    </a:lnTo>
                    <a:lnTo>
                      <a:pt x="30185" y="2666"/>
                    </a:lnTo>
                    <a:lnTo>
                      <a:pt x="29641" y="2122"/>
                    </a:lnTo>
                    <a:lnTo>
                      <a:pt x="29043" y="1687"/>
                    </a:lnTo>
                    <a:lnTo>
                      <a:pt x="28445" y="1306"/>
                    </a:lnTo>
                    <a:lnTo>
                      <a:pt x="27738" y="980"/>
                    </a:lnTo>
                    <a:lnTo>
                      <a:pt x="27031" y="762"/>
                    </a:lnTo>
                    <a:lnTo>
                      <a:pt x="26324" y="599"/>
                    </a:lnTo>
                    <a:lnTo>
                      <a:pt x="25562" y="436"/>
                    </a:lnTo>
                    <a:lnTo>
                      <a:pt x="24855" y="327"/>
                    </a:lnTo>
                    <a:lnTo>
                      <a:pt x="23115" y="164"/>
                    </a:lnTo>
                    <a:lnTo>
                      <a:pt x="22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1" name="Google Shape;1931;p50"/>
            <p:cNvSpPr/>
            <p:nvPr/>
          </p:nvSpPr>
          <p:spPr>
            <a:xfrm>
              <a:off x="7094987" y="3211235"/>
              <a:ext cx="374671" cy="496072"/>
            </a:xfrm>
            <a:custGeom>
              <a:rect b="b" l="l" r="r" t="t"/>
              <a:pathLst>
                <a:path extrusionOk="0" h="25780" w="19471">
                  <a:moveTo>
                    <a:pt x="10171" y="0"/>
                  </a:moveTo>
                  <a:lnTo>
                    <a:pt x="9518" y="54"/>
                  </a:lnTo>
                  <a:lnTo>
                    <a:pt x="8267" y="163"/>
                  </a:lnTo>
                  <a:lnTo>
                    <a:pt x="6799" y="326"/>
                  </a:lnTo>
                  <a:lnTo>
                    <a:pt x="6037" y="435"/>
                  </a:lnTo>
                  <a:lnTo>
                    <a:pt x="5330" y="598"/>
                  </a:lnTo>
                  <a:lnTo>
                    <a:pt x="4623" y="816"/>
                  </a:lnTo>
                  <a:lnTo>
                    <a:pt x="3916" y="1033"/>
                  </a:lnTo>
                  <a:lnTo>
                    <a:pt x="3264" y="1360"/>
                  </a:lnTo>
                  <a:lnTo>
                    <a:pt x="2611" y="1686"/>
                  </a:lnTo>
                  <a:lnTo>
                    <a:pt x="2230" y="1958"/>
                  </a:lnTo>
                  <a:lnTo>
                    <a:pt x="1849" y="2230"/>
                  </a:lnTo>
                  <a:lnTo>
                    <a:pt x="1306" y="2774"/>
                  </a:lnTo>
                  <a:lnTo>
                    <a:pt x="816" y="3372"/>
                  </a:lnTo>
                  <a:lnTo>
                    <a:pt x="490" y="4079"/>
                  </a:lnTo>
                  <a:lnTo>
                    <a:pt x="218" y="4786"/>
                  </a:lnTo>
                  <a:lnTo>
                    <a:pt x="55" y="5493"/>
                  </a:lnTo>
                  <a:lnTo>
                    <a:pt x="0" y="6255"/>
                  </a:lnTo>
                  <a:lnTo>
                    <a:pt x="0" y="7016"/>
                  </a:lnTo>
                  <a:lnTo>
                    <a:pt x="55" y="7832"/>
                  </a:lnTo>
                  <a:lnTo>
                    <a:pt x="163" y="8648"/>
                  </a:lnTo>
                  <a:lnTo>
                    <a:pt x="435" y="10279"/>
                  </a:lnTo>
                  <a:lnTo>
                    <a:pt x="762" y="11856"/>
                  </a:lnTo>
                  <a:lnTo>
                    <a:pt x="1034" y="13379"/>
                  </a:lnTo>
                  <a:lnTo>
                    <a:pt x="1360" y="14956"/>
                  </a:lnTo>
                  <a:lnTo>
                    <a:pt x="1523" y="15772"/>
                  </a:lnTo>
                  <a:lnTo>
                    <a:pt x="1795" y="16534"/>
                  </a:lnTo>
                  <a:lnTo>
                    <a:pt x="2067" y="17241"/>
                  </a:lnTo>
                  <a:lnTo>
                    <a:pt x="2448" y="17948"/>
                  </a:lnTo>
                  <a:lnTo>
                    <a:pt x="2937" y="18546"/>
                  </a:lnTo>
                  <a:lnTo>
                    <a:pt x="3209" y="18818"/>
                  </a:lnTo>
                  <a:lnTo>
                    <a:pt x="3481" y="19090"/>
                  </a:lnTo>
                  <a:lnTo>
                    <a:pt x="3862" y="19362"/>
                  </a:lnTo>
                  <a:lnTo>
                    <a:pt x="4188" y="19579"/>
                  </a:lnTo>
                  <a:lnTo>
                    <a:pt x="4569" y="19742"/>
                  </a:lnTo>
                  <a:lnTo>
                    <a:pt x="5004" y="19906"/>
                  </a:lnTo>
                  <a:lnTo>
                    <a:pt x="5820" y="20069"/>
                  </a:lnTo>
                  <a:lnTo>
                    <a:pt x="6690" y="20178"/>
                  </a:lnTo>
                  <a:lnTo>
                    <a:pt x="7560" y="20178"/>
                  </a:lnTo>
                  <a:lnTo>
                    <a:pt x="8430" y="20123"/>
                  </a:lnTo>
                  <a:lnTo>
                    <a:pt x="9301" y="20069"/>
                  </a:lnTo>
                  <a:lnTo>
                    <a:pt x="10116" y="19906"/>
                  </a:lnTo>
                  <a:lnTo>
                    <a:pt x="10116" y="19906"/>
                  </a:lnTo>
                  <a:lnTo>
                    <a:pt x="10062" y="19960"/>
                  </a:lnTo>
                  <a:lnTo>
                    <a:pt x="10062" y="20069"/>
                  </a:lnTo>
                  <a:lnTo>
                    <a:pt x="10062" y="20395"/>
                  </a:lnTo>
                  <a:lnTo>
                    <a:pt x="10225" y="21374"/>
                  </a:lnTo>
                  <a:lnTo>
                    <a:pt x="10497" y="22407"/>
                  </a:lnTo>
                  <a:lnTo>
                    <a:pt x="10660" y="23006"/>
                  </a:lnTo>
                  <a:lnTo>
                    <a:pt x="10987" y="23821"/>
                  </a:lnTo>
                  <a:lnTo>
                    <a:pt x="11150" y="24148"/>
                  </a:lnTo>
                  <a:lnTo>
                    <a:pt x="11367" y="24529"/>
                  </a:lnTo>
                  <a:lnTo>
                    <a:pt x="11639" y="24855"/>
                  </a:lnTo>
                  <a:lnTo>
                    <a:pt x="11965" y="25127"/>
                  </a:lnTo>
                  <a:lnTo>
                    <a:pt x="12292" y="25399"/>
                  </a:lnTo>
                  <a:lnTo>
                    <a:pt x="12673" y="25562"/>
                  </a:lnTo>
                  <a:lnTo>
                    <a:pt x="13053" y="25725"/>
                  </a:lnTo>
                  <a:lnTo>
                    <a:pt x="13488" y="25779"/>
                  </a:lnTo>
                  <a:lnTo>
                    <a:pt x="13923" y="25779"/>
                  </a:lnTo>
                  <a:lnTo>
                    <a:pt x="14304" y="25725"/>
                  </a:lnTo>
                  <a:lnTo>
                    <a:pt x="14739" y="25616"/>
                  </a:lnTo>
                  <a:lnTo>
                    <a:pt x="15120" y="25453"/>
                  </a:lnTo>
                  <a:lnTo>
                    <a:pt x="15501" y="25236"/>
                  </a:lnTo>
                  <a:lnTo>
                    <a:pt x="15881" y="25018"/>
                  </a:lnTo>
                  <a:lnTo>
                    <a:pt x="16153" y="24692"/>
                  </a:lnTo>
                  <a:lnTo>
                    <a:pt x="16480" y="24365"/>
                  </a:lnTo>
                  <a:lnTo>
                    <a:pt x="16697" y="24039"/>
                  </a:lnTo>
                  <a:lnTo>
                    <a:pt x="16915" y="23658"/>
                  </a:lnTo>
                  <a:lnTo>
                    <a:pt x="17132" y="23278"/>
                  </a:lnTo>
                  <a:lnTo>
                    <a:pt x="17241" y="22897"/>
                  </a:lnTo>
                  <a:lnTo>
                    <a:pt x="17513" y="22081"/>
                  </a:lnTo>
                  <a:lnTo>
                    <a:pt x="17622" y="21211"/>
                  </a:lnTo>
                  <a:lnTo>
                    <a:pt x="17676" y="20341"/>
                  </a:lnTo>
                  <a:lnTo>
                    <a:pt x="17676" y="19471"/>
                  </a:lnTo>
                  <a:lnTo>
                    <a:pt x="17676" y="18655"/>
                  </a:lnTo>
                  <a:lnTo>
                    <a:pt x="17459" y="14902"/>
                  </a:lnTo>
                  <a:lnTo>
                    <a:pt x="17350" y="14086"/>
                  </a:lnTo>
                  <a:lnTo>
                    <a:pt x="17241" y="12944"/>
                  </a:lnTo>
                  <a:lnTo>
                    <a:pt x="17187" y="12400"/>
                  </a:lnTo>
                  <a:lnTo>
                    <a:pt x="17187" y="11856"/>
                  </a:lnTo>
                  <a:lnTo>
                    <a:pt x="17241" y="11421"/>
                  </a:lnTo>
                  <a:lnTo>
                    <a:pt x="17295" y="11258"/>
                  </a:lnTo>
                  <a:lnTo>
                    <a:pt x="17350" y="11149"/>
                  </a:lnTo>
                  <a:lnTo>
                    <a:pt x="17567" y="10986"/>
                  </a:lnTo>
                  <a:lnTo>
                    <a:pt x="17785" y="10823"/>
                  </a:lnTo>
                  <a:lnTo>
                    <a:pt x="18274" y="10660"/>
                  </a:lnTo>
                  <a:lnTo>
                    <a:pt x="18546" y="10551"/>
                  </a:lnTo>
                  <a:lnTo>
                    <a:pt x="18818" y="10388"/>
                  </a:lnTo>
                  <a:lnTo>
                    <a:pt x="19036" y="10225"/>
                  </a:lnTo>
                  <a:lnTo>
                    <a:pt x="19199" y="9953"/>
                  </a:lnTo>
                  <a:lnTo>
                    <a:pt x="19417" y="9409"/>
                  </a:lnTo>
                  <a:lnTo>
                    <a:pt x="19471" y="8756"/>
                  </a:lnTo>
                  <a:lnTo>
                    <a:pt x="19471" y="8484"/>
                  </a:lnTo>
                  <a:lnTo>
                    <a:pt x="19417" y="8158"/>
                  </a:lnTo>
                  <a:lnTo>
                    <a:pt x="19362" y="7886"/>
                  </a:lnTo>
                  <a:lnTo>
                    <a:pt x="19199" y="7614"/>
                  </a:lnTo>
                  <a:lnTo>
                    <a:pt x="19036" y="7397"/>
                  </a:lnTo>
                  <a:lnTo>
                    <a:pt x="18764" y="7179"/>
                  </a:lnTo>
                  <a:lnTo>
                    <a:pt x="18492" y="7070"/>
                  </a:lnTo>
                  <a:lnTo>
                    <a:pt x="18166" y="6962"/>
                  </a:lnTo>
                  <a:lnTo>
                    <a:pt x="17839" y="6907"/>
                  </a:lnTo>
                  <a:lnTo>
                    <a:pt x="17513" y="6962"/>
                  </a:lnTo>
                  <a:lnTo>
                    <a:pt x="17187" y="7070"/>
                  </a:lnTo>
                  <a:lnTo>
                    <a:pt x="16915" y="7179"/>
                  </a:lnTo>
                  <a:lnTo>
                    <a:pt x="16316" y="5439"/>
                  </a:lnTo>
                  <a:lnTo>
                    <a:pt x="15936" y="4514"/>
                  </a:lnTo>
                  <a:lnTo>
                    <a:pt x="15555" y="3590"/>
                  </a:lnTo>
                  <a:lnTo>
                    <a:pt x="15120" y="2719"/>
                  </a:lnTo>
                  <a:lnTo>
                    <a:pt x="14848" y="2284"/>
                  </a:lnTo>
                  <a:lnTo>
                    <a:pt x="14576" y="1904"/>
                  </a:lnTo>
                  <a:lnTo>
                    <a:pt x="14250" y="1577"/>
                  </a:lnTo>
                  <a:lnTo>
                    <a:pt x="13923" y="1251"/>
                  </a:lnTo>
                  <a:lnTo>
                    <a:pt x="13543" y="925"/>
                  </a:lnTo>
                  <a:lnTo>
                    <a:pt x="13162" y="707"/>
                  </a:lnTo>
                  <a:lnTo>
                    <a:pt x="12618" y="435"/>
                  </a:lnTo>
                  <a:lnTo>
                    <a:pt x="12020" y="218"/>
                  </a:lnTo>
                  <a:lnTo>
                    <a:pt x="11422" y="109"/>
                  </a:lnTo>
                  <a:lnTo>
                    <a:pt x="10823" y="54"/>
                  </a:lnTo>
                  <a:lnTo>
                    <a:pt x="10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0"/>
            <p:cNvSpPr/>
            <p:nvPr/>
          </p:nvSpPr>
          <p:spPr>
            <a:xfrm>
              <a:off x="7089753" y="3207040"/>
              <a:ext cx="385139" cy="505500"/>
            </a:xfrm>
            <a:custGeom>
              <a:rect b="b" l="l" r="r" t="t"/>
              <a:pathLst>
                <a:path extrusionOk="0" h="26270" w="20015">
                  <a:moveTo>
                    <a:pt x="10579" y="20287"/>
                  </a:moveTo>
                  <a:lnTo>
                    <a:pt x="10551" y="20341"/>
                  </a:lnTo>
                  <a:lnTo>
                    <a:pt x="10551" y="20341"/>
                  </a:lnTo>
                  <a:lnTo>
                    <a:pt x="10606" y="20287"/>
                  </a:lnTo>
                  <a:close/>
                  <a:moveTo>
                    <a:pt x="10171" y="490"/>
                  </a:moveTo>
                  <a:lnTo>
                    <a:pt x="11041" y="544"/>
                  </a:lnTo>
                  <a:lnTo>
                    <a:pt x="11911" y="653"/>
                  </a:lnTo>
                  <a:lnTo>
                    <a:pt x="12346" y="762"/>
                  </a:lnTo>
                  <a:lnTo>
                    <a:pt x="12727" y="871"/>
                  </a:lnTo>
                  <a:lnTo>
                    <a:pt x="13108" y="1034"/>
                  </a:lnTo>
                  <a:lnTo>
                    <a:pt x="13488" y="1251"/>
                  </a:lnTo>
                  <a:lnTo>
                    <a:pt x="13815" y="1469"/>
                  </a:lnTo>
                  <a:lnTo>
                    <a:pt x="14195" y="1795"/>
                  </a:lnTo>
                  <a:lnTo>
                    <a:pt x="14685" y="2393"/>
                  </a:lnTo>
                  <a:lnTo>
                    <a:pt x="15174" y="3046"/>
                  </a:lnTo>
                  <a:lnTo>
                    <a:pt x="15555" y="3753"/>
                  </a:lnTo>
                  <a:lnTo>
                    <a:pt x="15881" y="4460"/>
                  </a:lnTo>
                  <a:lnTo>
                    <a:pt x="16425" y="5983"/>
                  </a:lnTo>
                  <a:lnTo>
                    <a:pt x="16915" y="7506"/>
                  </a:lnTo>
                  <a:lnTo>
                    <a:pt x="16969" y="7560"/>
                  </a:lnTo>
                  <a:lnTo>
                    <a:pt x="17078" y="7669"/>
                  </a:lnTo>
                  <a:lnTo>
                    <a:pt x="17350" y="7669"/>
                  </a:lnTo>
                  <a:lnTo>
                    <a:pt x="17676" y="7506"/>
                  </a:lnTo>
                  <a:lnTo>
                    <a:pt x="18003" y="7397"/>
                  </a:lnTo>
                  <a:lnTo>
                    <a:pt x="18383" y="7451"/>
                  </a:lnTo>
                  <a:lnTo>
                    <a:pt x="18764" y="7560"/>
                  </a:lnTo>
                  <a:lnTo>
                    <a:pt x="19090" y="7778"/>
                  </a:lnTo>
                  <a:lnTo>
                    <a:pt x="19308" y="8050"/>
                  </a:lnTo>
                  <a:lnTo>
                    <a:pt x="19417" y="8430"/>
                  </a:lnTo>
                  <a:lnTo>
                    <a:pt x="19471" y="8811"/>
                  </a:lnTo>
                  <a:lnTo>
                    <a:pt x="19471" y="9192"/>
                  </a:lnTo>
                  <a:lnTo>
                    <a:pt x="19417" y="9573"/>
                  </a:lnTo>
                  <a:lnTo>
                    <a:pt x="19308" y="9953"/>
                  </a:lnTo>
                  <a:lnTo>
                    <a:pt x="19090" y="10280"/>
                  </a:lnTo>
                  <a:lnTo>
                    <a:pt x="18818" y="10443"/>
                  </a:lnTo>
                  <a:lnTo>
                    <a:pt x="18546" y="10606"/>
                  </a:lnTo>
                  <a:lnTo>
                    <a:pt x="17948" y="10823"/>
                  </a:lnTo>
                  <a:lnTo>
                    <a:pt x="17676" y="10987"/>
                  </a:lnTo>
                  <a:lnTo>
                    <a:pt x="17513" y="11150"/>
                  </a:lnTo>
                  <a:lnTo>
                    <a:pt x="17350" y="11367"/>
                  </a:lnTo>
                  <a:lnTo>
                    <a:pt x="17295" y="11585"/>
                  </a:lnTo>
                  <a:lnTo>
                    <a:pt x="17241" y="11857"/>
                  </a:lnTo>
                  <a:lnTo>
                    <a:pt x="17187" y="12129"/>
                  </a:lnTo>
                  <a:lnTo>
                    <a:pt x="17187" y="12673"/>
                  </a:lnTo>
                  <a:lnTo>
                    <a:pt x="17295" y="13869"/>
                  </a:lnTo>
                  <a:lnTo>
                    <a:pt x="17459" y="15066"/>
                  </a:lnTo>
                  <a:lnTo>
                    <a:pt x="17567" y="17132"/>
                  </a:lnTo>
                  <a:lnTo>
                    <a:pt x="17676" y="19253"/>
                  </a:lnTo>
                  <a:lnTo>
                    <a:pt x="17676" y="20232"/>
                  </a:lnTo>
                  <a:lnTo>
                    <a:pt x="17622" y="21211"/>
                  </a:lnTo>
                  <a:lnTo>
                    <a:pt x="17513" y="22245"/>
                  </a:lnTo>
                  <a:lnTo>
                    <a:pt x="17404" y="22734"/>
                  </a:lnTo>
                  <a:lnTo>
                    <a:pt x="17241" y="23169"/>
                  </a:lnTo>
                  <a:lnTo>
                    <a:pt x="17024" y="23604"/>
                  </a:lnTo>
                  <a:lnTo>
                    <a:pt x="16806" y="23985"/>
                  </a:lnTo>
                  <a:lnTo>
                    <a:pt x="16588" y="24366"/>
                  </a:lnTo>
                  <a:lnTo>
                    <a:pt x="16262" y="24692"/>
                  </a:lnTo>
                  <a:lnTo>
                    <a:pt x="15936" y="25018"/>
                  </a:lnTo>
                  <a:lnTo>
                    <a:pt x="15609" y="25290"/>
                  </a:lnTo>
                  <a:lnTo>
                    <a:pt x="15174" y="25508"/>
                  </a:lnTo>
                  <a:lnTo>
                    <a:pt x="14794" y="25617"/>
                  </a:lnTo>
                  <a:lnTo>
                    <a:pt x="14359" y="25725"/>
                  </a:lnTo>
                  <a:lnTo>
                    <a:pt x="13923" y="25725"/>
                  </a:lnTo>
                  <a:lnTo>
                    <a:pt x="13488" y="25671"/>
                  </a:lnTo>
                  <a:lnTo>
                    <a:pt x="13108" y="25562"/>
                  </a:lnTo>
                  <a:lnTo>
                    <a:pt x="12781" y="25399"/>
                  </a:lnTo>
                  <a:lnTo>
                    <a:pt x="12401" y="25182"/>
                  </a:lnTo>
                  <a:lnTo>
                    <a:pt x="12129" y="24855"/>
                  </a:lnTo>
                  <a:lnTo>
                    <a:pt x="11857" y="24529"/>
                  </a:lnTo>
                  <a:lnTo>
                    <a:pt x="11530" y="23985"/>
                  </a:lnTo>
                  <a:lnTo>
                    <a:pt x="11313" y="23387"/>
                  </a:lnTo>
                  <a:lnTo>
                    <a:pt x="11095" y="22843"/>
                  </a:lnTo>
                  <a:lnTo>
                    <a:pt x="10932" y="22245"/>
                  </a:lnTo>
                  <a:lnTo>
                    <a:pt x="10660" y="21048"/>
                  </a:lnTo>
                  <a:lnTo>
                    <a:pt x="10606" y="20504"/>
                  </a:lnTo>
                  <a:lnTo>
                    <a:pt x="10551" y="20341"/>
                  </a:lnTo>
                  <a:lnTo>
                    <a:pt x="10551" y="20287"/>
                  </a:lnTo>
                  <a:lnTo>
                    <a:pt x="10579" y="20287"/>
                  </a:lnTo>
                  <a:lnTo>
                    <a:pt x="10606" y="20232"/>
                  </a:lnTo>
                  <a:lnTo>
                    <a:pt x="10606" y="20178"/>
                  </a:lnTo>
                  <a:lnTo>
                    <a:pt x="10606" y="20069"/>
                  </a:lnTo>
                  <a:lnTo>
                    <a:pt x="10551" y="19960"/>
                  </a:lnTo>
                  <a:lnTo>
                    <a:pt x="10497" y="19906"/>
                  </a:lnTo>
                  <a:lnTo>
                    <a:pt x="10388" y="19906"/>
                  </a:lnTo>
                  <a:lnTo>
                    <a:pt x="10280" y="19852"/>
                  </a:lnTo>
                  <a:lnTo>
                    <a:pt x="8757" y="20124"/>
                  </a:lnTo>
                  <a:lnTo>
                    <a:pt x="7941" y="20178"/>
                  </a:lnTo>
                  <a:lnTo>
                    <a:pt x="7125" y="20178"/>
                  </a:lnTo>
                  <a:lnTo>
                    <a:pt x="6309" y="20069"/>
                  </a:lnTo>
                  <a:lnTo>
                    <a:pt x="5548" y="19906"/>
                  </a:lnTo>
                  <a:lnTo>
                    <a:pt x="4786" y="19634"/>
                  </a:lnTo>
                  <a:lnTo>
                    <a:pt x="4460" y="19471"/>
                  </a:lnTo>
                  <a:lnTo>
                    <a:pt x="4134" y="19253"/>
                  </a:lnTo>
                  <a:lnTo>
                    <a:pt x="3807" y="18982"/>
                  </a:lnTo>
                  <a:lnTo>
                    <a:pt x="3481" y="18710"/>
                  </a:lnTo>
                  <a:lnTo>
                    <a:pt x="3264" y="18383"/>
                  </a:lnTo>
                  <a:lnTo>
                    <a:pt x="2992" y="18111"/>
                  </a:lnTo>
                  <a:lnTo>
                    <a:pt x="2611" y="17404"/>
                  </a:lnTo>
                  <a:lnTo>
                    <a:pt x="2285" y="16643"/>
                  </a:lnTo>
                  <a:lnTo>
                    <a:pt x="2067" y="15881"/>
                  </a:lnTo>
                  <a:lnTo>
                    <a:pt x="1850" y="15120"/>
                  </a:lnTo>
                  <a:lnTo>
                    <a:pt x="1578" y="13543"/>
                  </a:lnTo>
                  <a:lnTo>
                    <a:pt x="1360" y="12238"/>
                  </a:lnTo>
                  <a:lnTo>
                    <a:pt x="1034" y="10932"/>
                  </a:lnTo>
                  <a:lnTo>
                    <a:pt x="816" y="9573"/>
                  </a:lnTo>
                  <a:lnTo>
                    <a:pt x="599" y="8267"/>
                  </a:lnTo>
                  <a:lnTo>
                    <a:pt x="544" y="7615"/>
                  </a:lnTo>
                  <a:lnTo>
                    <a:pt x="544" y="7016"/>
                  </a:lnTo>
                  <a:lnTo>
                    <a:pt x="544" y="6364"/>
                  </a:lnTo>
                  <a:lnTo>
                    <a:pt x="599" y="5711"/>
                  </a:lnTo>
                  <a:lnTo>
                    <a:pt x="762" y="5113"/>
                  </a:lnTo>
                  <a:lnTo>
                    <a:pt x="925" y="4515"/>
                  </a:lnTo>
                  <a:lnTo>
                    <a:pt x="1197" y="3971"/>
                  </a:lnTo>
                  <a:lnTo>
                    <a:pt x="1578" y="3427"/>
                  </a:lnTo>
                  <a:lnTo>
                    <a:pt x="1850" y="3101"/>
                  </a:lnTo>
                  <a:lnTo>
                    <a:pt x="2121" y="2774"/>
                  </a:lnTo>
                  <a:lnTo>
                    <a:pt x="2774" y="2285"/>
                  </a:lnTo>
                  <a:lnTo>
                    <a:pt x="3536" y="1850"/>
                  </a:lnTo>
                  <a:lnTo>
                    <a:pt x="4297" y="1469"/>
                  </a:lnTo>
                  <a:lnTo>
                    <a:pt x="5113" y="1197"/>
                  </a:lnTo>
                  <a:lnTo>
                    <a:pt x="5983" y="1034"/>
                  </a:lnTo>
                  <a:lnTo>
                    <a:pt x="6799" y="871"/>
                  </a:lnTo>
                  <a:lnTo>
                    <a:pt x="7615" y="762"/>
                  </a:lnTo>
                  <a:lnTo>
                    <a:pt x="9301" y="544"/>
                  </a:lnTo>
                  <a:lnTo>
                    <a:pt x="10171" y="490"/>
                  </a:lnTo>
                  <a:close/>
                  <a:moveTo>
                    <a:pt x="9573" y="0"/>
                  </a:moveTo>
                  <a:lnTo>
                    <a:pt x="8594" y="109"/>
                  </a:lnTo>
                  <a:lnTo>
                    <a:pt x="6799" y="327"/>
                  </a:lnTo>
                  <a:lnTo>
                    <a:pt x="5874" y="490"/>
                  </a:lnTo>
                  <a:lnTo>
                    <a:pt x="5004" y="707"/>
                  </a:lnTo>
                  <a:lnTo>
                    <a:pt x="4134" y="979"/>
                  </a:lnTo>
                  <a:lnTo>
                    <a:pt x="3264" y="1360"/>
                  </a:lnTo>
                  <a:lnTo>
                    <a:pt x="2502" y="1850"/>
                  </a:lnTo>
                  <a:lnTo>
                    <a:pt x="2121" y="2122"/>
                  </a:lnTo>
                  <a:lnTo>
                    <a:pt x="1795" y="2393"/>
                  </a:lnTo>
                  <a:lnTo>
                    <a:pt x="1306" y="2883"/>
                  </a:lnTo>
                  <a:lnTo>
                    <a:pt x="871" y="3427"/>
                  </a:lnTo>
                  <a:lnTo>
                    <a:pt x="599" y="4025"/>
                  </a:lnTo>
                  <a:lnTo>
                    <a:pt x="327" y="4678"/>
                  </a:lnTo>
                  <a:lnTo>
                    <a:pt x="164" y="5276"/>
                  </a:lnTo>
                  <a:lnTo>
                    <a:pt x="55" y="5983"/>
                  </a:lnTo>
                  <a:lnTo>
                    <a:pt x="0" y="6636"/>
                  </a:lnTo>
                  <a:lnTo>
                    <a:pt x="0" y="7343"/>
                  </a:lnTo>
                  <a:lnTo>
                    <a:pt x="55" y="8159"/>
                  </a:lnTo>
                  <a:lnTo>
                    <a:pt x="164" y="8920"/>
                  </a:lnTo>
                  <a:lnTo>
                    <a:pt x="435" y="10497"/>
                  </a:lnTo>
                  <a:lnTo>
                    <a:pt x="762" y="12074"/>
                  </a:lnTo>
                  <a:lnTo>
                    <a:pt x="1088" y="13652"/>
                  </a:lnTo>
                  <a:lnTo>
                    <a:pt x="1088" y="13760"/>
                  </a:lnTo>
                  <a:lnTo>
                    <a:pt x="1109" y="13781"/>
                  </a:lnTo>
                  <a:lnTo>
                    <a:pt x="1109" y="13781"/>
                  </a:lnTo>
                  <a:lnTo>
                    <a:pt x="1306" y="15011"/>
                  </a:lnTo>
                  <a:lnTo>
                    <a:pt x="1469" y="15664"/>
                  </a:lnTo>
                  <a:lnTo>
                    <a:pt x="1632" y="16317"/>
                  </a:lnTo>
                  <a:lnTo>
                    <a:pt x="1850" y="16915"/>
                  </a:lnTo>
                  <a:lnTo>
                    <a:pt x="2121" y="17567"/>
                  </a:lnTo>
                  <a:lnTo>
                    <a:pt x="2393" y="18111"/>
                  </a:lnTo>
                  <a:lnTo>
                    <a:pt x="2774" y="18710"/>
                  </a:lnTo>
                  <a:lnTo>
                    <a:pt x="3264" y="19199"/>
                  </a:lnTo>
                  <a:lnTo>
                    <a:pt x="3753" y="19634"/>
                  </a:lnTo>
                  <a:lnTo>
                    <a:pt x="4297" y="19960"/>
                  </a:lnTo>
                  <a:lnTo>
                    <a:pt x="4841" y="20232"/>
                  </a:lnTo>
                  <a:lnTo>
                    <a:pt x="5439" y="20396"/>
                  </a:lnTo>
                  <a:lnTo>
                    <a:pt x="6092" y="20559"/>
                  </a:lnTo>
                  <a:lnTo>
                    <a:pt x="6744" y="20667"/>
                  </a:lnTo>
                  <a:lnTo>
                    <a:pt x="8158" y="20667"/>
                  </a:lnTo>
                  <a:lnTo>
                    <a:pt x="8920" y="20613"/>
                  </a:lnTo>
                  <a:lnTo>
                    <a:pt x="10062" y="20450"/>
                  </a:lnTo>
                  <a:lnTo>
                    <a:pt x="10062" y="20450"/>
                  </a:lnTo>
                  <a:lnTo>
                    <a:pt x="10062" y="20504"/>
                  </a:lnTo>
                  <a:lnTo>
                    <a:pt x="10116" y="21048"/>
                  </a:lnTo>
                  <a:lnTo>
                    <a:pt x="10280" y="21646"/>
                  </a:lnTo>
                  <a:lnTo>
                    <a:pt x="10497" y="22680"/>
                  </a:lnTo>
                  <a:lnTo>
                    <a:pt x="10660" y="23224"/>
                  </a:lnTo>
                  <a:lnTo>
                    <a:pt x="10823" y="23713"/>
                  </a:lnTo>
                  <a:lnTo>
                    <a:pt x="11041" y="24148"/>
                  </a:lnTo>
                  <a:lnTo>
                    <a:pt x="11204" y="24529"/>
                  </a:lnTo>
                  <a:lnTo>
                    <a:pt x="11476" y="24910"/>
                  </a:lnTo>
                  <a:lnTo>
                    <a:pt x="11748" y="25236"/>
                  </a:lnTo>
                  <a:lnTo>
                    <a:pt x="12074" y="25562"/>
                  </a:lnTo>
                  <a:lnTo>
                    <a:pt x="12401" y="25834"/>
                  </a:lnTo>
                  <a:lnTo>
                    <a:pt x="12781" y="26052"/>
                  </a:lnTo>
                  <a:lnTo>
                    <a:pt x="13216" y="26161"/>
                  </a:lnTo>
                  <a:lnTo>
                    <a:pt x="13706" y="26269"/>
                  </a:lnTo>
                  <a:lnTo>
                    <a:pt x="14141" y="26269"/>
                  </a:lnTo>
                  <a:lnTo>
                    <a:pt x="14631" y="26215"/>
                  </a:lnTo>
                  <a:lnTo>
                    <a:pt x="15066" y="26106"/>
                  </a:lnTo>
                  <a:lnTo>
                    <a:pt x="15501" y="25943"/>
                  </a:lnTo>
                  <a:lnTo>
                    <a:pt x="15936" y="25725"/>
                  </a:lnTo>
                  <a:lnTo>
                    <a:pt x="16317" y="25454"/>
                  </a:lnTo>
                  <a:lnTo>
                    <a:pt x="16643" y="25127"/>
                  </a:lnTo>
                  <a:lnTo>
                    <a:pt x="17024" y="24692"/>
                  </a:lnTo>
                  <a:lnTo>
                    <a:pt x="17295" y="24257"/>
                  </a:lnTo>
                  <a:lnTo>
                    <a:pt x="17567" y="23768"/>
                  </a:lnTo>
                  <a:lnTo>
                    <a:pt x="17785" y="23278"/>
                  </a:lnTo>
                  <a:lnTo>
                    <a:pt x="17948" y="22734"/>
                  </a:lnTo>
                  <a:lnTo>
                    <a:pt x="18057" y="22190"/>
                  </a:lnTo>
                  <a:lnTo>
                    <a:pt x="18166" y="21646"/>
                  </a:lnTo>
                  <a:lnTo>
                    <a:pt x="18220" y="21103"/>
                  </a:lnTo>
                  <a:lnTo>
                    <a:pt x="18274" y="19960"/>
                  </a:lnTo>
                  <a:lnTo>
                    <a:pt x="18220" y="18818"/>
                  </a:lnTo>
                  <a:lnTo>
                    <a:pt x="18057" y="16643"/>
                  </a:lnTo>
                  <a:lnTo>
                    <a:pt x="18057" y="15718"/>
                  </a:lnTo>
                  <a:lnTo>
                    <a:pt x="17948" y="14739"/>
                  </a:lnTo>
                  <a:lnTo>
                    <a:pt x="17785" y="13325"/>
                  </a:lnTo>
                  <a:lnTo>
                    <a:pt x="17731" y="12618"/>
                  </a:lnTo>
                  <a:lnTo>
                    <a:pt x="17731" y="12238"/>
                  </a:lnTo>
                  <a:lnTo>
                    <a:pt x="17731" y="11857"/>
                  </a:lnTo>
                  <a:lnTo>
                    <a:pt x="17839" y="11585"/>
                  </a:lnTo>
                  <a:lnTo>
                    <a:pt x="18003" y="11422"/>
                  </a:lnTo>
                  <a:lnTo>
                    <a:pt x="18274" y="11259"/>
                  </a:lnTo>
                  <a:lnTo>
                    <a:pt x="18546" y="11150"/>
                  </a:lnTo>
                  <a:lnTo>
                    <a:pt x="18927" y="10987"/>
                  </a:lnTo>
                  <a:lnTo>
                    <a:pt x="19253" y="10769"/>
                  </a:lnTo>
                  <a:lnTo>
                    <a:pt x="19525" y="10497"/>
                  </a:lnTo>
                  <a:lnTo>
                    <a:pt x="19743" y="10116"/>
                  </a:lnTo>
                  <a:lnTo>
                    <a:pt x="19906" y="9681"/>
                  </a:lnTo>
                  <a:lnTo>
                    <a:pt x="20015" y="9192"/>
                  </a:lnTo>
                  <a:lnTo>
                    <a:pt x="20015" y="8757"/>
                  </a:lnTo>
                  <a:lnTo>
                    <a:pt x="19960" y="8267"/>
                  </a:lnTo>
                  <a:lnTo>
                    <a:pt x="19797" y="7832"/>
                  </a:lnTo>
                  <a:lnTo>
                    <a:pt x="19525" y="7451"/>
                  </a:lnTo>
                  <a:lnTo>
                    <a:pt x="19199" y="7180"/>
                  </a:lnTo>
                  <a:lnTo>
                    <a:pt x="18764" y="7016"/>
                  </a:lnTo>
                  <a:lnTo>
                    <a:pt x="18329" y="6908"/>
                  </a:lnTo>
                  <a:lnTo>
                    <a:pt x="17894" y="6908"/>
                  </a:lnTo>
                  <a:lnTo>
                    <a:pt x="17459" y="6962"/>
                  </a:lnTo>
                  <a:lnTo>
                    <a:pt x="17349" y="7025"/>
                  </a:lnTo>
                  <a:lnTo>
                    <a:pt x="16969" y="5929"/>
                  </a:lnTo>
                  <a:lnTo>
                    <a:pt x="16425" y="4515"/>
                  </a:lnTo>
                  <a:lnTo>
                    <a:pt x="16153" y="3808"/>
                  </a:lnTo>
                  <a:lnTo>
                    <a:pt x="15827" y="3101"/>
                  </a:lnTo>
                  <a:lnTo>
                    <a:pt x="15392" y="2448"/>
                  </a:lnTo>
                  <a:lnTo>
                    <a:pt x="14957" y="1850"/>
                  </a:lnTo>
                  <a:lnTo>
                    <a:pt x="14413" y="1306"/>
                  </a:lnTo>
                  <a:lnTo>
                    <a:pt x="13815" y="816"/>
                  </a:lnTo>
                  <a:lnTo>
                    <a:pt x="13108" y="436"/>
                  </a:lnTo>
                  <a:lnTo>
                    <a:pt x="12346" y="218"/>
                  </a:lnTo>
                  <a:lnTo>
                    <a:pt x="11911" y="109"/>
                  </a:lnTo>
                  <a:lnTo>
                    <a:pt x="114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0"/>
            <p:cNvSpPr/>
            <p:nvPr/>
          </p:nvSpPr>
          <p:spPr>
            <a:xfrm>
              <a:off x="7242538" y="3641362"/>
              <a:ext cx="220846" cy="113030"/>
            </a:xfrm>
            <a:custGeom>
              <a:rect b="b" l="l" r="r" t="t"/>
              <a:pathLst>
                <a:path extrusionOk="0" h="5874" w="11477">
                  <a:moveTo>
                    <a:pt x="11150" y="0"/>
                  </a:moveTo>
                  <a:lnTo>
                    <a:pt x="11041" y="54"/>
                  </a:lnTo>
                  <a:lnTo>
                    <a:pt x="10987" y="109"/>
                  </a:lnTo>
                  <a:lnTo>
                    <a:pt x="10987" y="218"/>
                  </a:lnTo>
                  <a:lnTo>
                    <a:pt x="10878" y="925"/>
                  </a:lnTo>
                  <a:lnTo>
                    <a:pt x="10661" y="1632"/>
                  </a:lnTo>
                  <a:lnTo>
                    <a:pt x="10389" y="2284"/>
                  </a:lnTo>
                  <a:lnTo>
                    <a:pt x="10008" y="2883"/>
                  </a:lnTo>
                  <a:lnTo>
                    <a:pt x="9573" y="3481"/>
                  </a:lnTo>
                  <a:lnTo>
                    <a:pt x="9084" y="3970"/>
                  </a:lnTo>
                  <a:lnTo>
                    <a:pt x="8485" y="4405"/>
                  </a:lnTo>
                  <a:lnTo>
                    <a:pt x="7887" y="4786"/>
                  </a:lnTo>
                  <a:lnTo>
                    <a:pt x="7234" y="5058"/>
                  </a:lnTo>
                  <a:lnTo>
                    <a:pt x="6582" y="5221"/>
                  </a:lnTo>
                  <a:lnTo>
                    <a:pt x="5875" y="5330"/>
                  </a:lnTo>
                  <a:lnTo>
                    <a:pt x="5168" y="5276"/>
                  </a:lnTo>
                  <a:lnTo>
                    <a:pt x="4515" y="5221"/>
                  </a:lnTo>
                  <a:lnTo>
                    <a:pt x="3808" y="5004"/>
                  </a:lnTo>
                  <a:lnTo>
                    <a:pt x="3155" y="4732"/>
                  </a:lnTo>
                  <a:lnTo>
                    <a:pt x="2557" y="4405"/>
                  </a:lnTo>
                  <a:lnTo>
                    <a:pt x="1904" y="3916"/>
                  </a:lnTo>
                  <a:lnTo>
                    <a:pt x="1361" y="3372"/>
                  </a:lnTo>
                  <a:lnTo>
                    <a:pt x="871" y="2719"/>
                  </a:lnTo>
                  <a:lnTo>
                    <a:pt x="490" y="2012"/>
                  </a:lnTo>
                  <a:lnTo>
                    <a:pt x="436" y="1958"/>
                  </a:lnTo>
                  <a:lnTo>
                    <a:pt x="327" y="1904"/>
                  </a:lnTo>
                  <a:lnTo>
                    <a:pt x="273" y="1904"/>
                  </a:lnTo>
                  <a:lnTo>
                    <a:pt x="164" y="1958"/>
                  </a:lnTo>
                  <a:lnTo>
                    <a:pt x="55" y="2012"/>
                  </a:lnTo>
                  <a:lnTo>
                    <a:pt x="1" y="2067"/>
                  </a:lnTo>
                  <a:lnTo>
                    <a:pt x="1" y="2176"/>
                  </a:lnTo>
                  <a:lnTo>
                    <a:pt x="55" y="2284"/>
                  </a:lnTo>
                  <a:lnTo>
                    <a:pt x="382" y="2991"/>
                  </a:lnTo>
                  <a:lnTo>
                    <a:pt x="871" y="3590"/>
                  </a:lnTo>
                  <a:lnTo>
                    <a:pt x="1361" y="4188"/>
                  </a:lnTo>
                  <a:lnTo>
                    <a:pt x="1959" y="4677"/>
                  </a:lnTo>
                  <a:lnTo>
                    <a:pt x="2611" y="5058"/>
                  </a:lnTo>
                  <a:lnTo>
                    <a:pt x="3319" y="5384"/>
                  </a:lnTo>
                  <a:lnTo>
                    <a:pt x="4080" y="5656"/>
                  </a:lnTo>
                  <a:lnTo>
                    <a:pt x="4841" y="5819"/>
                  </a:lnTo>
                  <a:lnTo>
                    <a:pt x="5603" y="5874"/>
                  </a:lnTo>
                  <a:lnTo>
                    <a:pt x="6364" y="5765"/>
                  </a:lnTo>
                  <a:lnTo>
                    <a:pt x="7126" y="5602"/>
                  </a:lnTo>
                  <a:lnTo>
                    <a:pt x="7833" y="5384"/>
                  </a:lnTo>
                  <a:lnTo>
                    <a:pt x="8485" y="5004"/>
                  </a:lnTo>
                  <a:lnTo>
                    <a:pt x="9138" y="4569"/>
                  </a:lnTo>
                  <a:lnTo>
                    <a:pt x="9736" y="4079"/>
                  </a:lnTo>
                  <a:lnTo>
                    <a:pt x="10226" y="3481"/>
                  </a:lnTo>
                  <a:lnTo>
                    <a:pt x="10715" y="2774"/>
                  </a:lnTo>
                  <a:lnTo>
                    <a:pt x="11096" y="1958"/>
                  </a:lnTo>
                  <a:lnTo>
                    <a:pt x="11368" y="1142"/>
                  </a:lnTo>
                  <a:lnTo>
                    <a:pt x="11477" y="707"/>
                  </a:lnTo>
                  <a:lnTo>
                    <a:pt x="11477" y="218"/>
                  </a:lnTo>
                  <a:lnTo>
                    <a:pt x="11477" y="109"/>
                  </a:lnTo>
                  <a:lnTo>
                    <a:pt x="11422" y="54"/>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0"/>
            <p:cNvSpPr/>
            <p:nvPr/>
          </p:nvSpPr>
          <p:spPr>
            <a:xfrm>
              <a:off x="7178711" y="3374488"/>
              <a:ext cx="56534" cy="105718"/>
            </a:xfrm>
            <a:custGeom>
              <a:rect b="b" l="l" r="r" t="t"/>
              <a:pathLst>
                <a:path extrusionOk="0" h="5494" w="2938">
                  <a:moveTo>
                    <a:pt x="1632" y="0"/>
                  </a:moveTo>
                  <a:lnTo>
                    <a:pt x="1523" y="55"/>
                  </a:lnTo>
                  <a:lnTo>
                    <a:pt x="1469" y="109"/>
                  </a:lnTo>
                  <a:lnTo>
                    <a:pt x="1414" y="218"/>
                  </a:lnTo>
                  <a:lnTo>
                    <a:pt x="1088" y="1469"/>
                  </a:lnTo>
                  <a:lnTo>
                    <a:pt x="707" y="2720"/>
                  </a:lnTo>
                  <a:lnTo>
                    <a:pt x="218" y="3916"/>
                  </a:lnTo>
                  <a:lnTo>
                    <a:pt x="55" y="4406"/>
                  </a:lnTo>
                  <a:lnTo>
                    <a:pt x="0" y="4678"/>
                  </a:lnTo>
                  <a:lnTo>
                    <a:pt x="0" y="4950"/>
                  </a:lnTo>
                  <a:lnTo>
                    <a:pt x="109" y="5222"/>
                  </a:lnTo>
                  <a:lnTo>
                    <a:pt x="272" y="5385"/>
                  </a:lnTo>
                  <a:lnTo>
                    <a:pt x="490" y="5493"/>
                  </a:lnTo>
                  <a:lnTo>
                    <a:pt x="979" y="5493"/>
                  </a:lnTo>
                  <a:lnTo>
                    <a:pt x="1197" y="5439"/>
                  </a:lnTo>
                  <a:lnTo>
                    <a:pt x="1469" y="5330"/>
                  </a:lnTo>
                  <a:lnTo>
                    <a:pt x="1686" y="5222"/>
                  </a:lnTo>
                  <a:lnTo>
                    <a:pt x="2121" y="4841"/>
                  </a:lnTo>
                  <a:lnTo>
                    <a:pt x="2448" y="4406"/>
                  </a:lnTo>
                  <a:lnTo>
                    <a:pt x="2720" y="3916"/>
                  </a:lnTo>
                  <a:lnTo>
                    <a:pt x="2937" y="3372"/>
                  </a:lnTo>
                  <a:lnTo>
                    <a:pt x="2937" y="3264"/>
                  </a:lnTo>
                  <a:lnTo>
                    <a:pt x="2883" y="3155"/>
                  </a:lnTo>
                  <a:lnTo>
                    <a:pt x="2828" y="3100"/>
                  </a:lnTo>
                  <a:lnTo>
                    <a:pt x="2720" y="3046"/>
                  </a:lnTo>
                  <a:lnTo>
                    <a:pt x="2556" y="3046"/>
                  </a:lnTo>
                  <a:lnTo>
                    <a:pt x="2448" y="3155"/>
                  </a:lnTo>
                  <a:lnTo>
                    <a:pt x="2393" y="3209"/>
                  </a:lnTo>
                  <a:lnTo>
                    <a:pt x="2230" y="3644"/>
                  </a:lnTo>
                  <a:lnTo>
                    <a:pt x="2067" y="4079"/>
                  </a:lnTo>
                  <a:lnTo>
                    <a:pt x="1741" y="4406"/>
                  </a:lnTo>
                  <a:lnTo>
                    <a:pt x="1414" y="4732"/>
                  </a:lnTo>
                  <a:lnTo>
                    <a:pt x="1088" y="4950"/>
                  </a:lnTo>
                  <a:lnTo>
                    <a:pt x="870" y="5004"/>
                  </a:lnTo>
                  <a:lnTo>
                    <a:pt x="653" y="5004"/>
                  </a:lnTo>
                  <a:lnTo>
                    <a:pt x="599" y="4950"/>
                  </a:lnTo>
                  <a:lnTo>
                    <a:pt x="544" y="4841"/>
                  </a:lnTo>
                  <a:lnTo>
                    <a:pt x="544" y="4678"/>
                  </a:lnTo>
                  <a:lnTo>
                    <a:pt x="599" y="4460"/>
                  </a:lnTo>
                  <a:lnTo>
                    <a:pt x="653" y="4243"/>
                  </a:lnTo>
                  <a:lnTo>
                    <a:pt x="1034" y="3318"/>
                  </a:lnTo>
                  <a:lnTo>
                    <a:pt x="1360" y="2339"/>
                  </a:lnTo>
                  <a:lnTo>
                    <a:pt x="1686" y="1360"/>
                  </a:lnTo>
                  <a:lnTo>
                    <a:pt x="1904" y="381"/>
                  </a:lnTo>
                  <a:lnTo>
                    <a:pt x="1904" y="218"/>
                  </a:lnTo>
                  <a:lnTo>
                    <a:pt x="1904" y="164"/>
                  </a:lnTo>
                  <a:lnTo>
                    <a:pt x="1795" y="55"/>
                  </a:lnTo>
                  <a:lnTo>
                    <a:pt x="1741" y="55"/>
                  </a:lnTo>
                  <a:lnTo>
                    <a:pt x="16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0"/>
            <p:cNvSpPr/>
            <p:nvPr/>
          </p:nvSpPr>
          <p:spPr>
            <a:xfrm rot="-8100000">
              <a:off x="7131604" y="3329477"/>
              <a:ext cx="31425" cy="37699"/>
            </a:xfrm>
            <a:custGeom>
              <a:rect b="b" l="l" r="r" t="t"/>
              <a:pathLst>
                <a:path extrusionOk="0" h="1959" w="1633">
                  <a:moveTo>
                    <a:pt x="1252" y="1"/>
                  </a:moveTo>
                  <a:lnTo>
                    <a:pt x="1197" y="110"/>
                  </a:lnTo>
                  <a:lnTo>
                    <a:pt x="1143" y="164"/>
                  </a:lnTo>
                  <a:lnTo>
                    <a:pt x="1034" y="436"/>
                  </a:lnTo>
                  <a:lnTo>
                    <a:pt x="1034" y="490"/>
                  </a:lnTo>
                  <a:lnTo>
                    <a:pt x="1034" y="545"/>
                  </a:lnTo>
                  <a:lnTo>
                    <a:pt x="980" y="545"/>
                  </a:lnTo>
                  <a:lnTo>
                    <a:pt x="871" y="762"/>
                  </a:lnTo>
                  <a:lnTo>
                    <a:pt x="817" y="871"/>
                  </a:lnTo>
                  <a:lnTo>
                    <a:pt x="762" y="925"/>
                  </a:lnTo>
                  <a:lnTo>
                    <a:pt x="490" y="1252"/>
                  </a:lnTo>
                  <a:lnTo>
                    <a:pt x="382" y="1252"/>
                  </a:lnTo>
                  <a:lnTo>
                    <a:pt x="327" y="1306"/>
                  </a:lnTo>
                  <a:lnTo>
                    <a:pt x="110" y="1415"/>
                  </a:lnTo>
                  <a:lnTo>
                    <a:pt x="1" y="1524"/>
                  </a:lnTo>
                  <a:lnTo>
                    <a:pt x="1" y="1578"/>
                  </a:lnTo>
                  <a:lnTo>
                    <a:pt x="1" y="1687"/>
                  </a:lnTo>
                  <a:lnTo>
                    <a:pt x="1" y="1796"/>
                  </a:lnTo>
                  <a:lnTo>
                    <a:pt x="110" y="1904"/>
                  </a:lnTo>
                  <a:lnTo>
                    <a:pt x="164" y="1904"/>
                  </a:lnTo>
                  <a:lnTo>
                    <a:pt x="273" y="1959"/>
                  </a:lnTo>
                  <a:lnTo>
                    <a:pt x="382" y="1904"/>
                  </a:lnTo>
                  <a:lnTo>
                    <a:pt x="817" y="1632"/>
                  </a:lnTo>
                  <a:lnTo>
                    <a:pt x="1197" y="1252"/>
                  </a:lnTo>
                  <a:lnTo>
                    <a:pt x="1469" y="817"/>
                  </a:lnTo>
                  <a:lnTo>
                    <a:pt x="1632" y="327"/>
                  </a:lnTo>
                  <a:lnTo>
                    <a:pt x="1632" y="218"/>
                  </a:lnTo>
                  <a:lnTo>
                    <a:pt x="1632" y="110"/>
                  </a:lnTo>
                  <a:lnTo>
                    <a:pt x="1524" y="55"/>
                  </a:lnTo>
                  <a:lnTo>
                    <a:pt x="1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0"/>
            <p:cNvSpPr/>
            <p:nvPr/>
          </p:nvSpPr>
          <p:spPr>
            <a:xfrm rot="9973857">
              <a:off x="7279174" y="3304369"/>
              <a:ext cx="51302" cy="25131"/>
            </a:xfrm>
            <a:custGeom>
              <a:rect b="b" l="l" r="r" t="t"/>
              <a:pathLst>
                <a:path extrusionOk="0" h="1306" w="2666">
                  <a:moveTo>
                    <a:pt x="164" y="0"/>
                  </a:moveTo>
                  <a:lnTo>
                    <a:pt x="109" y="55"/>
                  </a:lnTo>
                  <a:lnTo>
                    <a:pt x="0" y="164"/>
                  </a:lnTo>
                  <a:lnTo>
                    <a:pt x="0" y="218"/>
                  </a:lnTo>
                  <a:lnTo>
                    <a:pt x="55" y="327"/>
                  </a:lnTo>
                  <a:lnTo>
                    <a:pt x="109" y="436"/>
                  </a:lnTo>
                  <a:lnTo>
                    <a:pt x="327" y="653"/>
                  </a:lnTo>
                  <a:lnTo>
                    <a:pt x="544" y="871"/>
                  </a:lnTo>
                  <a:lnTo>
                    <a:pt x="871" y="1034"/>
                  </a:lnTo>
                  <a:lnTo>
                    <a:pt x="1143" y="1197"/>
                  </a:lnTo>
                  <a:lnTo>
                    <a:pt x="1469" y="1251"/>
                  </a:lnTo>
                  <a:lnTo>
                    <a:pt x="1795" y="1306"/>
                  </a:lnTo>
                  <a:lnTo>
                    <a:pt x="2122" y="1306"/>
                  </a:lnTo>
                  <a:lnTo>
                    <a:pt x="2448" y="1251"/>
                  </a:lnTo>
                  <a:lnTo>
                    <a:pt x="2557" y="1197"/>
                  </a:lnTo>
                  <a:lnTo>
                    <a:pt x="2611" y="1143"/>
                  </a:lnTo>
                  <a:lnTo>
                    <a:pt x="2665" y="1034"/>
                  </a:lnTo>
                  <a:lnTo>
                    <a:pt x="2665" y="925"/>
                  </a:lnTo>
                  <a:lnTo>
                    <a:pt x="2611" y="871"/>
                  </a:lnTo>
                  <a:lnTo>
                    <a:pt x="2502" y="762"/>
                  </a:lnTo>
                  <a:lnTo>
                    <a:pt x="1578" y="762"/>
                  </a:lnTo>
                  <a:lnTo>
                    <a:pt x="1306" y="653"/>
                  </a:lnTo>
                  <a:lnTo>
                    <a:pt x="1088" y="544"/>
                  </a:lnTo>
                  <a:lnTo>
                    <a:pt x="871" y="436"/>
                  </a:lnTo>
                  <a:lnTo>
                    <a:pt x="653" y="272"/>
                  </a:lnTo>
                  <a:lnTo>
                    <a:pt x="490" y="55"/>
                  </a:lnTo>
                  <a:lnTo>
                    <a:pt x="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0"/>
            <p:cNvSpPr/>
            <p:nvPr/>
          </p:nvSpPr>
          <p:spPr>
            <a:xfrm>
              <a:off x="7172418" y="3484382"/>
              <a:ext cx="376787" cy="681300"/>
            </a:xfrm>
            <a:custGeom>
              <a:rect b="b" l="l" r="r" t="t"/>
              <a:pathLst>
                <a:path extrusionOk="0" h="35406" w="19581">
                  <a:moveTo>
                    <a:pt x="5331" y="0"/>
                  </a:moveTo>
                  <a:lnTo>
                    <a:pt x="5168" y="109"/>
                  </a:lnTo>
                  <a:lnTo>
                    <a:pt x="4950" y="326"/>
                  </a:lnTo>
                  <a:lnTo>
                    <a:pt x="4841" y="653"/>
                  </a:lnTo>
                  <a:lnTo>
                    <a:pt x="4678" y="979"/>
                  </a:lnTo>
                  <a:lnTo>
                    <a:pt x="4461" y="1849"/>
                  </a:lnTo>
                  <a:lnTo>
                    <a:pt x="4298" y="2883"/>
                  </a:lnTo>
                  <a:lnTo>
                    <a:pt x="4134" y="3807"/>
                  </a:lnTo>
                  <a:lnTo>
                    <a:pt x="4080" y="4677"/>
                  </a:lnTo>
                  <a:lnTo>
                    <a:pt x="4026" y="5493"/>
                  </a:lnTo>
                  <a:lnTo>
                    <a:pt x="4026" y="4569"/>
                  </a:lnTo>
                  <a:lnTo>
                    <a:pt x="4026" y="3644"/>
                  </a:lnTo>
                  <a:lnTo>
                    <a:pt x="4026" y="2611"/>
                  </a:lnTo>
                  <a:lnTo>
                    <a:pt x="3917" y="1577"/>
                  </a:lnTo>
                  <a:lnTo>
                    <a:pt x="3862" y="1142"/>
                  </a:lnTo>
                  <a:lnTo>
                    <a:pt x="3754" y="707"/>
                  </a:lnTo>
                  <a:lnTo>
                    <a:pt x="3645" y="381"/>
                  </a:lnTo>
                  <a:lnTo>
                    <a:pt x="3482" y="163"/>
                  </a:lnTo>
                  <a:lnTo>
                    <a:pt x="3319" y="54"/>
                  </a:lnTo>
                  <a:lnTo>
                    <a:pt x="3155" y="54"/>
                  </a:lnTo>
                  <a:lnTo>
                    <a:pt x="2938" y="218"/>
                  </a:lnTo>
                  <a:lnTo>
                    <a:pt x="2775" y="435"/>
                  </a:lnTo>
                  <a:lnTo>
                    <a:pt x="2666" y="761"/>
                  </a:lnTo>
                  <a:lnTo>
                    <a:pt x="2557" y="1088"/>
                  </a:lnTo>
                  <a:lnTo>
                    <a:pt x="2394" y="1958"/>
                  </a:lnTo>
                  <a:lnTo>
                    <a:pt x="2340" y="2883"/>
                  </a:lnTo>
                  <a:lnTo>
                    <a:pt x="2340" y="3807"/>
                  </a:lnTo>
                  <a:lnTo>
                    <a:pt x="2394" y="4623"/>
                  </a:lnTo>
                  <a:lnTo>
                    <a:pt x="2448" y="5384"/>
                  </a:lnTo>
                  <a:lnTo>
                    <a:pt x="2231" y="4405"/>
                  </a:lnTo>
                  <a:lnTo>
                    <a:pt x="2068" y="3644"/>
                  </a:lnTo>
                  <a:lnTo>
                    <a:pt x="1905" y="2828"/>
                  </a:lnTo>
                  <a:lnTo>
                    <a:pt x="1633" y="2012"/>
                  </a:lnTo>
                  <a:lnTo>
                    <a:pt x="1361" y="1360"/>
                  </a:lnTo>
                  <a:lnTo>
                    <a:pt x="1252" y="1142"/>
                  </a:lnTo>
                  <a:lnTo>
                    <a:pt x="1089" y="979"/>
                  </a:lnTo>
                  <a:lnTo>
                    <a:pt x="926" y="870"/>
                  </a:lnTo>
                  <a:lnTo>
                    <a:pt x="762" y="870"/>
                  </a:lnTo>
                  <a:lnTo>
                    <a:pt x="599" y="979"/>
                  </a:lnTo>
                  <a:lnTo>
                    <a:pt x="436" y="1197"/>
                  </a:lnTo>
                  <a:lnTo>
                    <a:pt x="382" y="1468"/>
                  </a:lnTo>
                  <a:lnTo>
                    <a:pt x="273" y="1740"/>
                  </a:lnTo>
                  <a:lnTo>
                    <a:pt x="164" y="2502"/>
                  </a:lnTo>
                  <a:lnTo>
                    <a:pt x="164" y="3372"/>
                  </a:lnTo>
                  <a:lnTo>
                    <a:pt x="164" y="4949"/>
                  </a:lnTo>
                  <a:lnTo>
                    <a:pt x="219" y="5874"/>
                  </a:lnTo>
                  <a:lnTo>
                    <a:pt x="55" y="9790"/>
                  </a:lnTo>
                  <a:lnTo>
                    <a:pt x="1" y="13706"/>
                  </a:lnTo>
                  <a:lnTo>
                    <a:pt x="55" y="17621"/>
                  </a:lnTo>
                  <a:lnTo>
                    <a:pt x="219" y="21537"/>
                  </a:lnTo>
                  <a:lnTo>
                    <a:pt x="382" y="24800"/>
                  </a:lnTo>
                  <a:lnTo>
                    <a:pt x="490" y="26595"/>
                  </a:lnTo>
                  <a:lnTo>
                    <a:pt x="599" y="27465"/>
                  </a:lnTo>
                  <a:lnTo>
                    <a:pt x="762" y="28390"/>
                  </a:lnTo>
                  <a:lnTo>
                    <a:pt x="926" y="29260"/>
                  </a:lnTo>
                  <a:lnTo>
                    <a:pt x="1143" y="30076"/>
                  </a:lnTo>
                  <a:lnTo>
                    <a:pt x="1361" y="30892"/>
                  </a:lnTo>
                  <a:lnTo>
                    <a:pt x="1687" y="31708"/>
                  </a:lnTo>
                  <a:lnTo>
                    <a:pt x="2122" y="32415"/>
                  </a:lnTo>
                  <a:lnTo>
                    <a:pt x="2557" y="33122"/>
                  </a:lnTo>
                  <a:lnTo>
                    <a:pt x="3101" y="33720"/>
                  </a:lnTo>
                  <a:lnTo>
                    <a:pt x="3699" y="34264"/>
                  </a:lnTo>
                  <a:lnTo>
                    <a:pt x="4134" y="34536"/>
                  </a:lnTo>
                  <a:lnTo>
                    <a:pt x="4515" y="34753"/>
                  </a:lnTo>
                  <a:lnTo>
                    <a:pt x="4950" y="34971"/>
                  </a:lnTo>
                  <a:lnTo>
                    <a:pt x="5385" y="35134"/>
                  </a:lnTo>
                  <a:lnTo>
                    <a:pt x="5875" y="35243"/>
                  </a:lnTo>
                  <a:lnTo>
                    <a:pt x="6310" y="35351"/>
                  </a:lnTo>
                  <a:lnTo>
                    <a:pt x="7234" y="35406"/>
                  </a:lnTo>
                  <a:lnTo>
                    <a:pt x="8213" y="35406"/>
                  </a:lnTo>
                  <a:lnTo>
                    <a:pt x="9138" y="35243"/>
                  </a:lnTo>
                  <a:lnTo>
                    <a:pt x="10063" y="34971"/>
                  </a:lnTo>
                  <a:lnTo>
                    <a:pt x="10987" y="34644"/>
                  </a:lnTo>
                  <a:lnTo>
                    <a:pt x="11259" y="34644"/>
                  </a:lnTo>
                  <a:lnTo>
                    <a:pt x="11585" y="34536"/>
                  </a:lnTo>
                  <a:lnTo>
                    <a:pt x="11912" y="34427"/>
                  </a:lnTo>
                  <a:lnTo>
                    <a:pt x="12292" y="34264"/>
                  </a:lnTo>
                  <a:lnTo>
                    <a:pt x="12999" y="33829"/>
                  </a:lnTo>
                  <a:lnTo>
                    <a:pt x="13707" y="33285"/>
                  </a:lnTo>
                  <a:lnTo>
                    <a:pt x="14359" y="32741"/>
                  </a:lnTo>
                  <a:lnTo>
                    <a:pt x="15012" y="32143"/>
                  </a:lnTo>
                  <a:lnTo>
                    <a:pt x="15991" y="31164"/>
                  </a:lnTo>
                  <a:lnTo>
                    <a:pt x="16480" y="30565"/>
                  </a:lnTo>
                  <a:lnTo>
                    <a:pt x="16970" y="29913"/>
                  </a:lnTo>
                  <a:lnTo>
                    <a:pt x="17840" y="28553"/>
                  </a:lnTo>
                  <a:lnTo>
                    <a:pt x="18710" y="27193"/>
                  </a:lnTo>
                  <a:lnTo>
                    <a:pt x="19580" y="25834"/>
                  </a:lnTo>
                  <a:lnTo>
                    <a:pt x="13217" y="20830"/>
                  </a:lnTo>
                  <a:lnTo>
                    <a:pt x="12673" y="21918"/>
                  </a:lnTo>
                  <a:lnTo>
                    <a:pt x="12075" y="22951"/>
                  </a:lnTo>
                  <a:lnTo>
                    <a:pt x="11422" y="23930"/>
                  </a:lnTo>
                  <a:lnTo>
                    <a:pt x="10770" y="24964"/>
                  </a:lnTo>
                  <a:lnTo>
                    <a:pt x="10606" y="25290"/>
                  </a:lnTo>
                  <a:lnTo>
                    <a:pt x="10335" y="25562"/>
                  </a:lnTo>
                  <a:lnTo>
                    <a:pt x="10063" y="25779"/>
                  </a:lnTo>
                  <a:lnTo>
                    <a:pt x="9899" y="25834"/>
                  </a:lnTo>
                  <a:lnTo>
                    <a:pt x="9736" y="25834"/>
                  </a:lnTo>
                  <a:lnTo>
                    <a:pt x="9519" y="25779"/>
                  </a:lnTo>
                  <a:lnTo>
                    <a:pt x="9301" y="25671"/>
                  </a:lnTo>
                  <a:lnTo>
                    <a:pt x="9192" y="25507"/>
                  </a:lnTo>
                  <a:lnTo>
                    <a:pt x="9029" y="25344"/>
                  </a:lnTo>
                  <a:lnTo>
                    <a:pt x="8866" y="24855"/>
                  </a:lnTo>
                  <a:lnTo>
                    <a:pt x="8812" y="24365"/>
                  </a:lnTo>
                  <a:lnTo>
                    <a:pt x="8540" y="20613"/>
                  </a:lnTo>
                  <a:lnTo>
                    <a:pt x="8268" y="16860"/>
                  </a:lnTo>
                  <a:lnTo>
                    <a:pt x="8159" y="13107"/>
                  </a:lnTo>
                  <a:lnTo>
                    <a:pt x="8105" y="9300"/>
                  </a:lnTo>
                  <a:lnTo>
                    <a:pt x="8105" y="7560"/>
                  </a:lnTo>
                  <a:lnTo>
                    <a:pt x="8105" y="4460"/>
                  </a:lnTo>
                  <a:lnTo>
                    <a:pt x="8050" y="2883"/>
                  </a:lnTo>
                  <a:lnTo>
                    <a:pt x="7941" y="1523"/>
                  </a:lnTo>
                  <a:lnTo>
                    <a:pt x="7833" y="979"/>
                  </a:lnTo>
                  <a:lnTo>
                    <a:pt x="7724" y="598"/>
                  </a:lnTo>
                  <a:lnTo>
                    <a:pt x="7561" y="326"/>
                  </a:lnTo>
                  <a:lnTo>
                    <a:pt x="7506" y="272"/>
                  </a:lnTo>
                  <a:lnTo>
                    <a:pt x="7398" y="272"/>
                  </a:lnTo>
                  <a:lnTo>
                    <a:pt x="7180" y="326"/>
                  </a:lnTo>
                  <a:lnTo>
                    <a:pt x="7017" y="489"/>
                  </a:lnTo>
                  <a:lnTo>
                    <a:pt x="6854" y="761"/>
                  </a:lnTo>
                  <a:lnTo>
                    <a:pt x="6745" y="1088"/>
                  </a:lnTo>
                  <a:lnTo>
                    <a:pt x="6636" y="1468"/>
                  </a:lnTo>
                  <a:lnTo>
                    <a:pt x="6582" y="1904"/>
                  </a:lnTo>
                  <a:lnTo>
                    <a:pt x="6473" y="2828"/>
                  </a:lnTo>
                  <a:lnTo>
                    <a:pt x="6419" y="3753"/>
                  </a:lnTo>
                  <a:lnTo>
                    <a:pt x="6419" y="3590"/>
                  </a:lnTo>
                  <a:lnTo>
                    <a:pt x="6310" y="2556"/>
                  </a:lnTo>
                  <a:lnTo>
                    <a:pt x="6147" y="1577"/>
                  </a:lnTo>
                  <a:lnTo>
                    <a:pt x="5984" y="707"/>
                  </a:lnTo>
                  <a:lnTo>
                    <a:pt x="5820" y="381"/>
                  </a:lnTo>
                  <a:lnTo>
                    <a:pt x="5712" y="163"/>
                  </a:lnTo>
                  <a:lnTo>
                    <a:pt x="5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0"/>
            <p:cNvSpPr/>
            <p:nvPr/>
          </p:nvSpPr>
          <p:spPr>
            <a:xfrm>
              <a:off x="7172418" y="3484382"/>
              <a:ext cx="376787" cy="681300"/>
            </a:xfrm>
            <a:custGeom>
              <a:rect b="b" l="l" r="r" t="t"/>
              <a:pathLst>
                <a:path extrusionOk="0" fill="none" h="35406" w="19581">
                  <a:moveTo>
                    <a:pt x="19580" y="25834"/>
                  </a:moveTo>
                  <a:lnTo>
                    <a:pt x="19580" y="25834"/>
                  </a:lnTo>
                  <a:lnTo>
                    <a:pt x="18710" y="27193"/>
                  </a:lnTo>
                  <a:lnTo>
                    <a:pt x="17840" y="28553"/>
                  </a:lnTo>
                  <a:lnTo>
                    <a:pt x="16970" y="29913"/>
                  </a:lnTo>
                  <a:lnTo>
                    <a:pt x="16480" y="30565"/>
                  </a:lnTo>
                  <a:lnTo>
                    <a:pt x="15991" y="31164"/>
                  </a:lnTo>
                  <a:lnTo>
                    <a:pt x="15991" y="31164"/>
                  </a:lnTo>
                  <a:lnTo>
                    <a:pt x="15012" y="32143"/>
                  </a:lnTo>
                  <a:lnTo>
                    <a:pt x="14359" y="32741"/>
                  </a:lnTo>
                  <a:lnTo>
                    <a:pt x="13707" y="33285"/>
                  </a:lnTo>
                  <a:lnTo>
                    <a:pt x="12999" y="33829"/>
                  </a:lnTo>
                  <a:lnTo>
                    <a:pt x="12292" y="34264"/>
                  </a:lnTo>
                  <a:lnTo>
                    <a:pt x="11912" y="34427"/>
                  </a:lnTo>
                  <a:lnTo>
                    <a:pt x="11585" y="34536"/>
                  </a:lnTo>
                  <a:lnTo>
                    <a:pt x="11259" y="34644"/>
                  </a:lnTo>
                  <a:lnTo>
                    <a:pt x="10987" y="34644"/>
                  </a:lnTo>
                  <a:lnTo>
                    <a:pt x="10987" y="34644"/>
                  </a:lnTo>
                  <a:lnTo>
                    <a:pt x="10063" y="34971"/>
                  </a:lnTo>
                  <a:lnTo>
                    <a:pt x="9138" y="35243"/>
                  </a:lnTo>
                  <a:lnTo>
                    <a:pt x="8213" y="35406"/>
                  </a:lnTo>
                  <a:lnTo>
                    <a:pt x="7234" y="35406"/>
                  </a:lnTo>
                  <a:lnTo>
                    <a:pt x="6310" y="35351"/>
                  </a:lnTo>
                  <a:lnTo>
                    <a:pt x="5875" y="35243"/>
                  </a:lnTo>
                  <a:lnTo>
                    <a:pt x="5385" y="35134"/>
                  </a:lnTo>
                  <a:lnTo>
                    <a:pt x="4950" y="34971"/>
                  </a:lnTo>
                  <a:lnTo>
                    <a:pt x="4515" y="34753"/>
                  </a:lnTo>
                  <a:lnTo>
                    <a:pt x="4134" y="34536"/>
                  </a:lnTo>
                  <a:lnTo>
                    <a:pt x="3699" y="34264"/>
                  </a:lnTo>
                  <a:lnTo>
                    <a:pt x="3699" y="34264"/>
                  </a:lnTo>
                  <a:lnTo>
                    <a:pt x="3101" y="33720"/>
                  </a:lnTo>
                  <a:lnTo>
                    <a:pt x="2557" y="33122"/>
                  </a:lnTo>
                  <a:lnTo>
                    <a:pt x="2122" y="32415"/>
                  </a:lnTo>
                  <a:lnTo>
                    <a:pt x="1687" y="31708"/>
                  </a:lnTo>
                  <a:lnTo>
                    <a:pt x="1361" y="30892"/>
                  </a:lnTo>
                  <a:lnTo>
                    <a:pt x="1143" y="30076"/>
                  </a:lnTo>
                  <a:lnTo>
                    <a:pt x="926" y="29260"/>
                  </a:lnTo>
                  <a:lnTo>
                    <a:pt x="762" y="28390"/>
                  </a:lnTo>
                  <a:lnTo>
                    <a:pt x="599" y="27465"/>
                  </a:lnTo>
                  <a:lnTo>
                    <a:pt x="490" y="26595"/>
                  </a:lnTo>
                  <a:lnTo>
                    <a:pt x="382" y="24800"/>
                  </a:lnTo>
                  <a:lnTo>
                    <a:pt x="219" y="21537"/>
                  </a:lnTo>
                  <a:lnTo>
                    <a:pt x="219" y="21537"/>
                  </a:lnTo>
                  <a:lnTo>
                    <a:pt x="55" y="17621"/>
                  </a:lnTo>
                  <a:lnTo>
                    <a:pt x="1" y="13706"/>
                  </a:lnTo>
                  <a:lnTo>
                    <a:pt x="55" y="9790"/>
                  </a:lnTo>
                  <a:lnTo>
                    <a:pt x="219" y="5874"/>
                  </a:lnTo>
                  <a:lnTo>
                    <a:pt x="219" y="5874"/>
                  </a:lnTo>
                  <a:lnTo>
                    <a:pt x="164" y="4949"/>
                  </a:lnTo>
                  <a:lnTo>
                    <a:pt x="164" y="3372"/>
                  </a:lnTo>
                  <a:lnTo>
                    <a:pt x="164" y="2502"/>
                  </a:lnTo>
                  <a:lnTo>
                    <a:pt x="273" y="1740"/>
                  </a:lnTo>
                  <a:lnTo>
                    <a:pt x="382" y="1468"/>
                  </a:lnTo>
                  <a:lnTo>
                    <a:pt x="436" y="1197"/>
                  </a:lnTo>
                  <a:lnTo>
                    <a:pt x="599" y="979"/>
                  </a:lnTo>
                  <a:lnTo>
                    <a:pt x="762" y="870"/>
                  </a:lnTo>
                  <a:lnTo>
                    <a:pt x="762" y="870"/>
                  </a:lnTo>
                  <a:lnTo>
                    <a:pt x="926" y="870"/>
                  </a:lnTo>
                  <a:lnTo>
                    <a:pt x="1089" y="979"/>
                  </a:lnTo>
                  <a:lnTo>
                    <a:pt x="1252" y="1142"/>
                  </a:lnTo>
                  <a:lnTo>
                    <a:pt x="1361" y="1360"/>
                  </a:lnTo>
                  <a:lnTo>
                    <a:pt x="1633" y="2012"/>
                  </a:lnTo>
                  <a:lnTo>
                    <a:pt x="1905" y="2828"/>
                  </a:lnTo>
                  <a:lnTo>
                    <a:pt x="2068" y="3644"/>
                  </a:lnTo>
                  <a:lnTo>
                    <a:pt x="2231" y="4405"/>
                  </a:lnTo>
                  <a:lnTo>
                    <a:pt x="2448" y="5384"/>
                  </a:lnTo>
                  <a:lnTo>
                    <a:pt x="2448" y="5384"/>
                  </a:lnTo>
                  <a:lnTo>
                    <a:pt x="2394" y="4623"/>
                  </a:lnTo>
                  <a:lnTo>
                    <a:pt x="2340" y="3807"/>
                  </a:lnTo>
                  <a:lnTo>
                    <a:pt x="2340" y="2883"/>
                  </a:lnTo>
                  <a:lnTo>
                    <a:pt x="2394" y="1958"/>
                  </a:lnTo>
                  <a:lnTo>
                    <a:pt x="2557" y="1088"/>
                  </a:lnTo>
                  <a:lnTo>
                    <a:pt x="2666" y="761"/>
                  </a:lnTo>
                  <a:lnTo>
                    <a:pt x="2775" y="435"/>
                  </a:lnTo>
                  <a:lnTo>
                    <a:pt x="2938" y="218"/>
                  </a:lnTo>
                  <a:lnTo>
                    <a:pt x="3155" y="54"/>
                  </a:lnTo>
                  <a:lnTo>
                    <a:pt x="3155" y="54"/>
                  </a:lnTo>
                  <a:lnTo>
                    <a:pt x="3264" y="54"/>
                  </a:lnTo>
                  <a:lnTo>
                    <a:pt x="3319" y="54"/>
                  </a:lnTo>
                  <a:lnTo>
                    <a:pt x="3482" y="163"/>
                  </a:lnTo>
                  <a:lnTo>
                    <a:pt x="3645" y="381"/>
                  </a:lnTo>
                  <a:lnTo>
                    <a:pt x="3754" y="707"/>
                  </a:lnTo>
                  <a:lnTo>
                    <a:pt x="3862" y="1142"/>
                  </a:lnTo>
                  <a:lnTo>
                    <a:pt x="3917" y="1577"/>
                  </a:lnTo>
                  <a:lnTo>
                    <a:pt x="4026" y="2611"/>
                  </a:lnTo>
                  <a:lnTo>
                    <a:pt x="4026" y="3644"/>
                  </a:lnTo>
                  <a:lnTo>
                    <a:pt x="4026" y="4569"/>
                  </a:lnTo>
                  <a:lnTo>
                    <a:pt x="4026" y="5493"/>
                  </a:lnTo>
                  <a:lnTo>
                    <a:pt x="4026" y="5493"/>
                  </a:lnTo>
                  <a:lnTo>
                    <a:pt x="4080" y="4677"/>
                  </a:lnTo>
                  <a:lnTo>
                    <a:pt x="4134" y="3807"/>
                  </a:lnTo>
                  <a:lnTo>
                    <a:pt x="4298" y="2883"/>
                  </a:lnTo>
                  <a:lnTo>
                    <a:pt x="4461" y="1849"/>
                  </a:lnTo>
                  <a:lnTo>
                    <a:pt x="4678" y="979"/>
                  </a:lnTo>
                  <a:lnTo>
                    <a:pt x="4841" y="653"/>
                  </a:lnTo>
                  <a:lnTo>
                    <a:pt x="4950" y="326"/>
                  </a:lnTo>
                  <a:lnTo>
                    <a:pt x="5168" y="109"/>
                  </a:lnTo>
                  <a:lnTo>
                    <a:pt x="5331" y="0"/>
                  </a:lnTo>
                  <a:lnTo>
                    <a:pt x="5331" y="0"/>
                  </a:lnTo>
                  <a:lnTo>
                    <a:pt x="5440" y="0"/>
                  </a:lnTo>
                  <a:lnTo>
                    <a:pt x="5548" y="0"/>
                  </a:lnTo>
                  <a:lnTo>
                    <a:pt x="5712" y="163"/>
                  </a:lnTo>
                  <a:lnTo>
                    <a:pt x="5820" y="381"/>
                  </a:lnTo>
                  <a:lnTo>
                    <a:pt x="5984" y="707"/>
                  </a:lnTo>
                  <a:lnTo>
                    <a:pt x="6147" y="1577"/>
                  </a:lnTo>
                  <a:lnTo>
                    <a:pt x="6310" y="2556"/>
                  </a:lnTo>
                  <a:lnTo>
                    <a:pt x="6419" y="3590"/>
                  </a:lnTo>
                  <a:lnTo>
                    <a:pt x="6419" y="4514"/>
                  </a:lnTo>
                  <a:lnTo>
                    <a:pt x="6473" y="5384"/>
                  </a:lnTo>
                  <a:lnTo>
                    <a:pt x="6473" y="5384"/>
                  </a:lnTo>
                  <a:lnTo>
                    <a:pt x="6419" y="4569"/>
                  </a:lnTo>
                  <a:lnTo>
                    <a:pt x="6419" y="3753"/>
                  </a:lnTo>
                  <a:lnTo>
                    <a:pt x="6473" y="2828"/>
                  </a:lnTo>
                  <a:lnTo>
                    <a:pt x="6582" y="1904"/>
                  </a:lnTo>
                  <a:lnTo>
                    <a:pt x="6636" y="1468"/>
                  </a:lnTo>
                  <a:lnTo>
                    <a:pt x="6745" y="1088"/>
                  </a:lnTo>
                  <a:lnTo>
                    <a:pt x="6854" y="761"/>
                  </a:lnTo>
                  <a:lnTo>
                    <a:pt x="7017" y="489"/>
                  </a:lnTo>
                  <a:lnTo>
                    <a:pt x="7180" y="326"/>
                  </a:lnTo>
                  <a:lnTo>
                    <a:pt x="7398" y="272"/>
                  </a:lnTo>
                  <a:lnTo>
                    <a:pt x="7398" y="272"/>
                  </a:lnTo>
                  <a:lnTo>
                    <a:pt x="7506" y="272"/>
                  </a:lnTo>
                  <a:lnTo>
                    <a:pt x="7561" y="326"/>
                  </a:lnTo>
                  <a:lnTo>
                    <a:pt x="7724" y="598"/>
                  </a:lnTo>
                  <a:lnTo>
                    <a:pt x="7833" y="979"/>
                  </a:lnTo>
                  <a:lnTo>
                    <a:pt x="7941" y="1523"/>
                  </a:lnTo>
                  <a:lnTo>
                    <a:pt x="8050" y="2883"/>
                  </a:lnTo>
                  <a:lnTo>
                    <a:pt x="8105" y="4460"/>
                  </a:lnTo>
                  <a:lnTo>
                    <a:pt x="8105" y="7560"/>
                  </a:lnTo>
                  <a:lnTo>
                    <a:pt x="8105" y="9300"/>
                  </a:lnTo>
                  <a:lnTo>
                    <a:pt x="8105" y="9300"/>
                  </a:lnTo>
                  <a:lnTo>
                    <a:pt x="8159" y="13107"/>
                  </a:lnTo>
                  <a:lnTo>
                    <a:pt x="8268" y="16860"/>
                  </a:lnTo>
                  <a:lnTo>
                    <a:pt x="8540" y="20613"/>
                  </a:lnTo>
                  <a:lnTo>
                    <a:pt x="8812" y="24365"/>
                  </a:lnTo>
                  <a:lnTo>
                    <a:pt x="8812" y="24365"/>
                  </a:lnTo>
                  <a:lnTo>
                    <a:pt x="8866" y="24855"/>
                  </a:lnTo>
                  <a:lnTo>
                    <a:pt x="9029" y="25344"/>
                  </a:lnTo>
                  <a:lnTo>
                    <a:pt x="9192" y="25507"/>
                  </a:lnTo>
                  <a:lnTo>
                    <a:pt x="9301" y="25671"/>
                  </a:lnTo>
                  <a:lnTo>
                    <a:pt x="9519" y="25779"/>
                  </a:lnTo>
                  <a:lnTo>
                    <a:pt x="9736" y="25834"/>
                  </a:lnTo>
                  <a:lnTo>
                    <a:pt x="9736" y="25834"/>
                  </a:lnTo>
                  <a:lnTo>
                    <a:pt x="9899" y="25834"/>
                  </a:lnTo>
                  <a:lnTo>
                    <a:pt x="10063" y="25779"/>
                  </a:lnTo>
                  <a:lnTo>
                    <a:pt x="10335" y="25562"/>
                  </a:lnTo>
                  <a:lnTo>
                    <a:pt x="10606" y="25290"/>
                  </a:lnTo>
                  <a:lnTo>
                    <a:pt x="10770" y="24964"/>
                  </a:lnTo>
                  <a:lnTo>
                    <a:pt x="10770" y="24964"/>
                  </a:lnTo>
                  <a:lnTo>
                    <a:pt x="11422" y="23930"/>
                  </a:lnTo>
                  <a:lnTo>
                    <a:pt x="12075" y="22951"/>
                  </a:lnTo>
                  <a:lnTo>
                    <a:pt x="12673" y="21918"/>
                  </a:lnTo>
                  <a:lnTo>
                    <a:pt x="13217" y="2083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0"/>
            <p:cNvSpPr/>
            <p:nvPr/>
          </p:nvSpPr>
          <p:spPr>
            <a:xfrm>
              <a:off x="7167204" y="3479148"/>
              <a:ext cx="388275" cy="691768"/>
            </a:xfrm>
            <a:custGeom>
              <a:rect b="b" l="l" r="r" t="t"/>
              <a:pathLst>
                <a:path extrusionOk="0" h="35950" w="20178">
                  <a:moveTo>
                    <a:pt x="5602" y="0"/>
                  </a:moveTo>
                  <a:lnTo>
                    <a:pt x="5384" y="109"/>
                  </a:lnTo>
                  <a:lnTo>
                    <a:pt x="5221" y="218"/>
                  </a:lnTo>
                  <a:lnTo>
                    <a:pt x="5058" y="381"/>
                  </a:lnTo>
                  <a:lnTo>
                    <a:pt x="4895" y="707"/>
                  </a:lnTo>
                  <a:lnTo>
                    <a:pt x="4732" y="1033"/>
                  </a:lnTo>
                  <a:lnTo>
                    <a:pt x="4514" y="1795"/>
                  </a:lnTo>
                  <a:lnTo>
                    <a:pt x="4477" y="1967"/>
                  </a:lnTo>
                  <a:lnTo>
                    <a:pt x="4477" y="1967"/>
                  </a:lnTo>
                  <a:lnTo>
                    <a:pt x="4460" y="1740"/>
                  </a:lnTo>
                  <a:lnTo>
                    <a:pt x="4297" y="979"/>
                  </a:lnTo>
                  <a:lnTo>
                    <a:pt x="4133" y="544"/>
                  </a:lnTo>
                  <a:lnTo>
                    <a:pt x="4025" y="326"/>
                  </a:lnTo>
                  <a:lnTo>
                    <a:pt x="3862" y="163"/>
                  </a:lnTo>
                  <a:lnTo>
                    <a:pt x="3644" y="54"/>
                  </a:lnTo>
                  <a:lnTo>
                    <a:pt x="3426" y="54"/>
                  </a:lnTo>
                  <a:lnTo>
                    <a:pt x="3209" y="163"/>
                  </a:lnTo>
                  <a:lnTo>
                    <a:pt x="3046" y="272"/>
                  </a:lnTo>
                  <a:lnTo>
                    <a:pt x="2828" y="544"/>
                  </a:lnTo>
                  <a:lnTo>
                    <a:pt x="2719" y="816"/>
                  </a:lnTo>
                  <a:lnTo>
                    <a:pt x="2556" y="1414"/>
                  </a:lnTo>
                  <a:lnTo>
                    <a:pt x="2393" y="2230"/>
                  </a:lnTo>
                  <a:lnTo>
                    <a:pt x="2353" y="2824"/>
                  </a:lnTo>
                  <a:lnTo>
                    <a:pt x="2353" y="2824"/>
                  </a:lnTo>
                  <a:lnTo>
                    <a:pt x="2339" y="2774"/>
                  </a:lnTo>
                  <a:lnTo>
                    <a:pt x="2067" y="1849"/>
                  </a:lnTo>
                  <a:lnTo>
                    <a:pt x="1904" y="1523"/>
                  </a:lnTo>
                  <a:lnTo>
                    <a:pt x="1686" y="1197"/>
                  </a:lnTo>
                  <a:lnTo>
                    <a:pt x="1523" y="1033"/>
                  </a:lnTo>
                  <a:lnTo>
                    <a:pt x="1414" y="925"/>
                  </a:lnTo>
                  <a:lnTo>
                    <a:pt x="1197" y="870"/>
                  </a:lnTo>
                  <a:lnTo>
                    <a:pt x="1033" y="870"/>
                  </a:lnTo>
                  <a:lnTo>
                    <a:pt x="816" y="925"/>
                  </a:lnTo>
                  <a:lnTo>
                    <a:pt x="707" y="1088"/>
                  </a:lnTo>
                  <a:lnTo>
                    <a:pt x="544" y="1197"/>
                  </a:lnTo>
                  <a:lnTo>
                    <a:pt x="490" y="1414"/>
                  </a:lnTo>
                  <a:lnTo>
                    <a:pt x="326" y="1795"/>
                  </a:lnTo>
                  <a:lnTo>
                    <a:pt x="272" y="2176"/>
                  </a:lnTo>
                  <a:lnTo>
                    <a:pt x="218" y="2665"/>
                  </a:lnTo>
                  <a:lnTo>
                    <a:pt x="163" y="3155"/>
                  </a:lnTo>
                  <a:lnTo>
                    <a:pt x="163" y="4133"/>
                  </a:lnTo>
                  <a:lnTo>
                    <a:pt x="218" y="5167"/>
                  </a:lnTo>
                  <a:lnTo>
                    <a:pt x="218" y="6146"/>
                  </a:lnTo>
                  <a:lnTo>
                    <a:pt x="109" y="8376"/>
                  </a:lnTo>
                  <a:lnTo>
                    <a:pt x="54" y="10551"/>
                  </a:lnTo>
                  <a:lnTo>
                    <a:pt x="0" y="12835"/>
                  </a:lnTo>
                  <a:lnTo>
                    <a:pt x="0" y="15120"/>
                  </a:lnTo>
                  <a:lnTo>
                    <a:pt x="54" y="17132"/>
                  </a:lnTo>
                  <a:lnTo>
                    <a:pt x="109" y="19144"/>
                  </a:lnTo>
                  <a:lnTo>
                    <a:pt x="326" y="23223"/>
                  </a:lnTo>
                  <a:lnTo>
                    <a:pt x="381" y="24746"/>
                  </a:lnTo>
                  <a:lnTo>
                    <a:pt x="435" y="26215"/>
                  </a:lnTo>
                  <a:lnTo>
                    <a:pt x="598" y="27737"/>
                  </a:lnTo>
                  <a:lnTo>
                    <a:pt x="870" y="29260"/>
                  </a:lnTo>
                  <a:lnTo>
                    <a:pt x="979" y="29913"/>
                  </a:lnTo>
                  <a:lnTo>
                    <a:pt x="1197" y="30620"/>
                  </a:lnTo>
                  <a:lnTo>
                    <a:pt x="1414" y="31273"/>
                  </a:lnTo>
                  <a:lnTo>
                    <a:pt x="1686" y="31980"/>
                  </a:lnTo>
                  <a:lnTo>
                    <a:pt x="2012" y="32578"/>
                  </a:lnTo>
                  <a:lnTo>
                    <a:pt x="2393" y="33176"/>
                  </a:lnTo>
                  <a:lnTo>
                    <a:pt x="2774" y="33774"/>
                  </a:lnTo>
                  <a:lnTo>
                    <a:pt x="3263" y="34264"/>
                  </a:lnTo>
                  <a:lnTo>
                    <a:pt x="3644" y="34590"/>
                  </a:lnTo>
                  <a:lnTo>
                    <a:pt x="3970" y="34862"/>
                  </a:lnTo>
                  <a:lnTo>
                    <a:pt x="4677" y="35297"/>
                  </a:lnTo>
                  <a:lnTo>
                    <a:pt x="5493" y="35623"/>
                  </a:lnTo>
                  <a:lnTo>
                    <a:pt x="6309" y="35841"/>
                  </a:lnTo>
                  <a:lnTo>
                    <a:pt x="7125" y="35950"/>
                  </a:lnTo>
                  <a:lnTo>
                    <a:pt x="7995" y="35950"/>
                  </a:lnTo>
                  <a:lnTo>
                    <a:pt x="8865" y="35895"/>
                  </a:lnTo>
                  <a:lnTo>
                    <a:pt x="9735" y="35732"/>
                  </a:lnTo>
                  <a:lnTo>
                    <a:pt x="10551" y="35515"/>
                  </a:lnTo>
                  <a:lnTo>
                    <a:pt x="10932" y="35352"/>
                  </a:lnTo>
                  <a:lnTo>
                    <a:pt x="11367" y="35188"/>
                  </a:lnTo>
                  <a:lnTo>
                    <a:pt x="11965" y="35080"/>
                  </a:lnTo>
                  <a:lnTo>
                    <a:pt x="12509" y="34862"/>
                  </a:lnTo>
                  <a:lnTo>
                    <a:pt x="13162" y="34481"/>
                  </a:lnTo>
                  <a:lnTo>
                    <a:pt x="13814" y="34046"/>
                  </a:lnTo>
                  <a:lnTo>
                    <a:pt x="14358" y="33557"/>
                  </a:lnTo>
                  <a:lnTo>
                    <a:pt x="14956" y="33067"/>
                  </a:lnTo>
                  <a:lnTo>
                    <a:pt x="15990" y="32088"/>
                  </a:lnTo>
                  <a:lnTo>
                    <a:pt x="16479" y="31544"/>
                  </a:lnTo>
                  <a:lnTo>
                    <a:pt x="16914" y="31001"/>
                  </a:lnTo>
                  <a:lnTo>
                    <a:pt x="17513" y="30239"/>
                  </a:lnTo>
                  <a:lnTo>
                    <a:pt x="18057" y="29478"/>
                  </a:lnTo>
                  <a:lnTo>
                    <a:pt x="19036" y="27846"/>
                  </a:lnTo>
                  <a:lnTo>
                    <a:pt x="19579" y="27030"/>
                  </a:lnTo>
                  <a:lnTo>
                    <a:pt x="20123" y="26215"/>
                  </a:lnTo>
                  <a:lnTo>
                    <a:pt x="20178" y="26160"/>
                  </a:lnTo>
                  <a:lnTo>
                    <a:pt x="20123" y="26051"/>
                  </a:lnTo>
                  <a:lnTo>
                    <a:pt x="20123" y="25943"/>
                  </a:lnTo>
                  <a:lnTo>
                    <a:pt x="20014" y="25888"/>
                  </a:lnTo>
                  <a:lnTo>
                    <a:pt x="19906" y="25834"/>
                  </a:lnTo>
                  <a:lnTo>
                    <a:pt x="19851" y="25834"/>
                  </a:lnTo>
                  <a:lnTo>
                    <a:pt x="19743" y="25888"/>
                  </a:lnTo>
                  <a:lnTo>
                    <a:pt x="19634" y="25997"/>
                  </a:lnTo>
                  <a:lnTo>
                    <a:pt x="18709" y="27411"/>
                  </a:lnTo>
                  <a:lnTo>
                    <a:pt x="17785" y="28880"/>
                  </a:lnTo>
                  <a:lnTo>
                    <a:pt x="17295" y="29587"/>
                  </a:lnTo>
                  <a:lnTo>
                    <a:pt x="16806" y="30294"/>
                  </a:lnTo>
                  <a:lnTo>
                    <a:pt x="16262" y="31001"/>
                  </a:lnTo>
                  <a:lnTo>
                    <a:pt x="15664" y="31599"/>
                  </a:lnTo>
                  <a:lnTo>
                    <a:pt x="14685" y="32578"/>
                  </a:lnTo>
                  <a:lnTo>
                    <a:pt x="13651" y="33502"/>
                  </a:lnTo>
                  <a:lnTo>
                    <a:pt x="13107" y="33883"/>
                  </a:lnTo>
                  <a:lnTo>
                    <a:pt x="12563" y="34209"/>
                  </a:lnTo>
                  <a:lnTo>
                    <a:pt x="11965" y="34536"/>
                  </a:lnTo>
                  <a:lnTo>
                    <a:pt x="11693" y="34590"/>
                  </a:lnTo>
                  <a:lnTo>
                    <a:pt x="11367" y="34645"/>
                  </a:lnTo>
                  <a:lnTo>
                    <a:pt x="10986" y="34753"/>
                  </a:lnTo>
                  <a:lnTo>
                    <a:pt x="10606" y="34862"/>
                  </a:lnTo>
                  <a:lnTo>
                    <a:pt x="9898" y="35134"/>
                  </a:lnTo>
                  <a:lnTo>
                    <a:pt x="9028" y="35297"/>
                  </a:lnTo>
                  <a:lnTo>
                    <a:pt x="8158" y="35406"/>
                  </a:lnTo>
                  <a:lnTo>
                    <a:pt x="7288" y="35406"/>
                  </a:lnTo>
                  <a:lnTo>
                    <a:pt x="6472" y="35297"/>
                  </a:lnTo>
                  <a:lnTo>
                    <a:pt x="5656" y="35080"/>
                  </a:lnTo>
                  <a:lnTo>
                    <a:pt x="5276" y="34971"/>
                  </a:lnTo>
                  <a:lnTo>
                    <a:pt x="4895" y="34753"/>
                  </a:lnTo>
                  <a:lnTo>
                    <a:pt x="4297" y="34427"/>
                  </a:lnTo>
                  <a:lnTo>
                    <a:pt x="3753" y="33938"/>
                  </a:lnTo>
                  <a:lnTo>
                    <a:pt x="3263" y="33448"/>
                  </a:lnTo>
                  <a:lnTo>
                    <a:pt x="2828" y="32904"/>
                  </a:lnTo>
                  <a:lnTo>
                    <a:pt x="2447" y="32306"/>
                  </a:lnTo>
                  <a:lnTo>
                    <a:pt x="2176" y="31708"/>
                  </a:lnTo>
                  <a:lnTo>
                    <a:pt x="1904" y="31055"/>
                  </a:lnTo>
                  <a:lnTo>
                    <a:pt x="1686" y="30402"/>
                  </a:lnTo>
                  <a:lnTo>
                    <a:pt x="1468" y="29695"/>
                  </a:lnTo>
                  <a:lnTo>
                    <a:pt x="1360" y="28988"/>
                  </a:lnTo>
                  <a:lnTo>
                    <a:pt x="1142" y="27574"/>
                  </a:lnTo>
                  <a:lnTo>
                    <a:pt x="979" y="26106"/>
                  </a:lnTo>
                  <a:lnTo>
                    <a:pt x="870" y="24692"/>
                  </a:lnTo>
                  <a:lnTo>
                    <a:pt x="707" y="21320"/>
                  </a:lnTo>
                  <a:lnTo>
                    <a:pt x="598" y="17948"/>
                  </a:lnTo>
                  <a:lnTo>
                    <a:pt x="544" y="15827"/>
                  </a:lnTo>
                  <a:lnTo>
                    <a:pt x="544" y="13706"/>
                  </a:lnTo>
                  <a:lnTo>
                    <a:pt x="544" y="11530"/>
                  </a:lnTo>
                  <a:lnTo>
                    <a:pt x="598" y="9409"/>
                  </a:lnTo>
                  <a:lnTo>
                    <a:pt x="707" y="7234"/>
                  </a:lnTo>
                  <a:lnTo>
                    <a:pt x="761" y="6581"/>
                  </a:lnTo>
                  <a:lnTo>
                    <a:pt x="761" y="5983"/>
                  </a:lnTo>
                  <a:lnTo>
                    <a:pt x="707" y="4188"/>
                  </a:lnTo>
                  <a:lnTo>
                    <a:pt x="707" y="3100"/>
                  </a:lnTo>
                  <a:lnTo>
                    <a:pt x="761" y="2556"/>
                  </a:lnTo>
                  <a:lnTo>
                    <a:pt x="816" y="2067"/>
                  </a:lnTo>
                  <a:lnTo>
                    <a:pt x="925" y="1740"/>
                  </a:lnTo>
                  <a:lnTo>
                    <a:pt x="1088" y="1414"/>
                  </a:lnTo>
                  <a:lnTo>
                    <a:pt x="1142" y="1414"/>
                  </a:lnTo>
                  <a:lnTo>
                    <a:pt x="1305" y="1523"/>
                  </a:lnTo>
                  <a:lnTo>
                    <a:pt x="1523" y="1904"/>
                  </a:lnTo>
                  <a:lnTo>
                    <a:pt x="1686" y="2393"/>
                  </a:lnTo>
                  <a:lnTo>
                    <a:pt x="1958" y="3263"/>
                  </a:lnTo>
                  <a:lnTo>
                    <a:pt x="2176" y="4242"/>
                  </a:lnTo>
                  <a:lnTo>
                    <a:pt x="2339" y="5221"/>
                  </a:lnTo>
                  <a:lnTo>
                    <a:pt x="2447" y="5711"/>
                  </a:lnTo>
                  <a:lnTo>
                    <a:pt x="2502" y="5819"/>
                  </a:lnTo>
                  <a:lnTo>
                    <a:pt x="2556" y="5874"/>
                  </a:lnTo>
                  <a:lnTo>
                    <a:pt x="2719" y="5874"/>
                  </a:lnTo>
                  <a:lnTo>
                    <a:pt x="2883" y="5819"/>
                  </a:lnTo>
                  <a:lnTo>
                    <a:pt x="2937" y="5765"/>
                  </a:lnTo>
                  <a:lnTo>
                    <a:pt x="2937" y="5656"/>
                  </a:lnTo>
                  <a:lnTo>
                    <a:pt x="2931" y="5549"/>
                  </a:lnTo>
                  <a:lnTo>
                    <a:pt x="2931" y="5549"/>
                  </a:lnTo>
                  <a:lnTo>
                    <a:pt x="2937" y="5548"/>
                  </a:lnTo>
                  <a:lnTo>
                    <a:pt x="2927" y="5493"/>
                  </a:lnTo>
                  <a:lnTo>
                    <a:pt x="2927" y="5493"/>
                  </a:lnTo>
                  <a:lnTo>
                    <a:pt x="2883" y="4732"/>
                  </a:lnTo>
                  <a:lnTo>
                    <a:pt x="2883" y="3807"/>
                  </a:lnTo>
                  <a:lnTo>
                    <a:pt x="2883" y="3100"/>
                  </a:lnTo>
                  <a:lnTo>
                    <a:pt x="2937" y="2393"/>
                  </a:lnTo>
                  <a:lnTo>
                    <a:pt x="2991" y="1632"/>
                  </a:lnTo>
                  <a:lnTo>
                    <a:pt x="3100" y="1305"/>
                  </a:lnTo>
                  <a:lnTo>
                    <a:pt x="3209" y="979"/>
                  </a:lnTo>
                  <a:lnTo>
                    <a:pt x="3318" y="816"/>
                  </a:lnTo>
                  <a:lnTo>
                    <a:pt x="3426" y="653"/>
                  </a:lnTo>
                  <a:lnTo>
                    <a:pt x="3535" y="598"/>
                  </a:lnTo>
                  <a:lnTo>
                    <a:pt x="3644" y="761"/>
                  </a:lnTo>
                  <a:lnTo>
                    <a:pt x="3753" y="979"/>
                  </a:lnTo>
                  <a:lnTo>
                    <a:pt x="3807" y="1197"/>
                  </a:lnTo>
                  <a:lnTo>
                    <a:pt x="3916" y="1849"/>
                  </a:lnTo>
                  <a:lnTo>
                    <a:pt x="3970" y="2502"/>
                  </a:lnTo>
                  <a:lnTo>
                    <a:pt x="4025" y="3862"/>
                  </a:lnTo>
                  <a:lnTo>
                    <a:pt x="4025" y="5765"/>
                  </a:lnTo>
                  <a:lnTo>
                    <a:pt x="4025" y="5874"/>
                  </a:lnTo>
                  <a:lnTo>
                    <a:pt x="4133" y="5928"/>
                  </a:lnTo>
                  <a:lnTo>
                    <a:pt x="4188" y="5983"/>
                  </a:lnTo>
                  <a:lnTo>
                    <a:pt x="4297" y="6037"/>
                  </a:lnTo>
                  <a:lnTo>
                    <a:pt x="4405" y="5983"/>
                  </a:lnTo>
                  <a:lnTo>
                    <a:pt x="4460" y="5928"/>
                  </a:lnTo>
                  <a:lnTo>
                    <a:pt x="4514" y="5874"/>
                  </a:lnTo>
                  <a:lnTo>
                    <a:pt x="4569" y="5765"/>
                  </a:lnTo>
                  <a:lnTo>
                    <a:pt x="4732" y="4025"/>
                  </a:lnTo>
                  <a:lnTo>
                    <a:pt x="4895" y="2556"/>
                  </a:lnTo>
                  <a:lnTo>
                    <a:pt x="5058" y="1849"/>
                  </a:lnTo>
                  <a:lnTo>
                    <a:pt x="5276" y="1142"/>
                  </a:lnTo>
                  <a:lnTo>
                    <a:pt x="5439" y="761"/>
                  </a:lnTo>
                  <a:lnTo>
                    <a:pt x="5548" y="653"/>
                  </a:lnTo>
                  <a:lnTo>
                    <a:pt x="5711" y="544"/>
                  </a:lnTo>
                  <a:lnTo>
                    <a:pt x="5765" y="598"/>
                  </a:lnTo>
                  <a:lnTo>
                    <a:pt x="5874" y="761"/>
                  </a:lnTo>
                  <a:lnTo>
                    <a:pt x="5928" y="979"/>
                  </a:lnTo>
                  <a:lnTo>
                    <a:pt x="6146" y="1632"/>
                  </a:lnTo>
                  <a:lnTo>
                    <a:pt x="6255" y="2284"/>
                  </a:lnTo>
                  <a:lnTo>
                    <a:pt x="6363" y="3644"/>
                  </a:lnTo>
                  <a:lnTo>
                    <a:pt x="6418" y="4623"/>
                  </a:lnTo>
                  <a:lnTo>
                    <a:pt x="6472" y="5656"/>
                  </a:lnTo>
                  <a:lnTo>
                    <a:pt x="6526" y="5765"/>
                  </a:lnTo>
                  <a:lnTo>
                    <a:pt x="6581" y="5819"/>
                  </a:lnTo>
                  <a:lnTo>
                    <a:pt x="6635" y="5874"/>
                  </a:lnTo>
                  <a:lnTo>
                    <a:pt x="6853" y="5874"/>
                  </a:lnTo>
                  <a:lnTo>
                    <a:pt x="6907" y="5819"/>
                  </a:lnTo>
                  <a:lnTo>
                    <a:pt x="6962" y="5765"/>
                  </a:lnTo>
                  <a:lnTo>
                    <a:pt x="7016" y="5656"/>
                  </a:lnTo>
                  <a:lnTo>
                    <a:pt x="6962" y="4677"/>
                  </a:lnTo>
                  <a:lnTo>
                    <a:pt x="6962" y="3698"/>
                  </a:lnTo>
                  <a:lnTo>
                    <a:pt x="7016" y="2937"/>
                  </a:lnTo>
                  <a:lnTo>
                    <a:pt x="7125" y="2176"/>
                  </a:lnTo>
                  <a:lnTo>
                    <a:pt x="7234" y="1577"/>
                  </a:lnTo>
                  <a:lnTo>
                    <a:pt x="7288" y="1251"/>
                  </a:lnTo>
                  <a:lnTo>
                    <a:pt x="7451" y="979"/>
                  </a:lnTo>
                  <a:lnTo>
                    <a:pt x="7560" y="870"/>
                  </a:lnTo>
                  <a:lnTo>
                    <a:pt x="7669" y="816"/>
                  </a:lnTo>
                  <a:lnTo>
                    <a:pt x="7669" y="761"/>
                  </a:lnTo>
                  <a:lnTo>
                    <a:pt x="7777" y="1142"/>
                  </a:lnTo>
                  <a:lnTo>
                    <a:pt x="7886" y="1523"/>
                  </a:lnTo>
                  <a:lnTo>
                    <a:pt x="7995" y="2230"/>
                  </a:lnTo>
                  <a:lnTo>
                    <a:pt x="8049" y="2991"/>
                  </a:lnTo>
                  <a:lnTo>
                    <a:pt x="8104" y="4405"/>
                  </a:lnTo>
                  <a:lnTo>
                    <a:pt x="8104" y="7016"/>
                  </a:lnTo>
                  <a:lnTo>
                    <a:pt x="8104" y="9572"/>
                  </a:lnTo>
                  <a:lnTo>
                    <a:pt x="8158" y="12781"/>
                  </a:lnTo>
                  <a:lnTo>
                    <a:pt x="8267" y="15935"/>
                  </a:lnTo>
                  <a:lnTo>
                    <a:pt x="8376" y="19090"/>
                  </a:lnTo>
                  <a:lnTo>
                    <a:pt x="8593" y="22244"/>
                  </a:lnTo>
                  <a:lnTo>
                    <a:pt x="8756" y="24093"/>
                  </a:lnTo>
                  <a:lnTo>
                    <a:pt x="8811" y="24746"/>
                  </a:lnTo>
                  <a:lnTo>
                    <a:pt x="8865" y="25072"/>
                  </a:lnTo>
                  <a:lnTo>
                    <a:pt x="8920" y="25344"/>
                  </a:lnTo>
                  <a:lnTo>
                    <a:pt x="9028" y="25616"/>
                  </a:lnTo>
                  <a:lnTo>
                    <a:pt x="9137" y="25834"/>
                  </a:lnTo>
                  <a:lnTo>
                    <a:pt x="9300" y="26051"/>
                  </a:lnTo>
                  <a:lnTo>
                    <a:pt x="9518" y="26215"/>
                  </a:lnTo>
                  <a:lnTo>
                    <a:pt x="9735" y="26323"/>
                  </a:lnTo>
                  <a:lnTo>
                    <a:pt x="9953" y="26378"/>
                  </a:lnTo>
                  <a:lnTo>
                    <a:pt x="10225" y="26378"/>
                  </a:lnTo>
                  <a:lnTo>
                    <a:pt x="10442" y="26269"/>
                  </a:lnTo>
                  <a:lnTo>
                    <a:pt x="10714" y="26106"/>
                  </a:lnTo>
                  <a:lnTo>
                    <a:pt x="10932" y="25888"/>
                  </a:lnTo>
                  <a:lnTo>
                    <a:pt x="11313" y="25399"/>
                  </a:lnTo>
                  <a:lnTo>
                    <a:pt x="12128" y="24093"/>
                  </a:lnTo>
                  <a:lnTo>
                    <a:pt x="12999" y="22679"/>
                  </a:lnTo>
                  <a:lnTo>
                    <a:pt x="13379" y="21972"/>
                  </a:lnTo>
                  <a:lnTo>
                    <a:pt x="13760" y="21211"/>
                  </a:lnTo>
                  <a:lnTo>
                    <a:pt x="13760" y="21102"/>
                  </a:lnTo>
                  <a:lnTo>
                    <a:pt x="13760" y="20993"/>
                  </a:lnTo>
                  <a:lnTo>
                    <a:pt x="13706" y="20939"/>
                  </a:lnTo>
                  <a:lnTo>
                    <a:pt x="13597" y="20830"/>
                  </a:lnTo>
                  <a:lnTo>
                    <a:pt x="13434" y="20830"/>
                  </a:lnTo>
                  <a:lnTo>
                    <a:pt x="13325" y="20885"/>
                  </a:lnTo>
                  <a:lnTo>
                    <a:pt x="13270" y="20939"/>
                  </a:lnTo>
                  <a:lnTo>
                    <a:pt x="12944" y="21592"/>
                  </a:lnTo>
                  <a:lnTo>
                    <a:pt x="12618" y="22244"/>
                  </a:lnTo>
                  <a:lnTo>
                    <a:pt x="11856" y="23495"/>
                  </a:lnTo>
                  <a:lnTo>
                    <a:pt x="11095" y="24692"/>
                  </a:lnTo>
                  <a:lnTo>
                    <a:pt x="10769" y="25236"/>
                  </a:lnTo>
                  <a:lnTo>
                    <a:pt x="10606" y="25508"/>
                  </a:lnTo>
                  <a:lnTo>
                    <a:pt x="10388" y="25725"/>
                  </a:lnTo>
                  <a:lnTo>
                    <a:pt x="10225" y="25834"/>
                  </a:lnTo>
                  <a:lnTo>
                    <a:pt x="9844" y="25834"/>
                  </a:lnTo>
                  <a:lnTo>
                    <a:pt x="9681" y="25671"/>
                  </a:lnTo>
                  <a:lnTo>
                    <a:pt x="9518" y="25399"/>
                  </a:lnTo>
                  <a:lnTo>
                    <a:pt x="9463" y="25072"/>
                  </a:lnTo>
                  <a:lnTo>
                    <a:pt x="9355" y="24746"/>
                  </a:lnTo>
                  <a:lnTo>
                    <a:pt x="9300" y="24257"/>
                  </a:lnTo>
                  <a:lnTo>
                    <a:pt x="9083" y="21048"/>
                  </a:lnTo>
                  <a:lnTo>
                    <a:pt x="8865" y="18111"/>
                  </a:lnTo>
                  <a:lnTo>
                    <a:pt x="8756" y="15228"/>
                  </a:lnTo>
                  <a:lnTo>
                    <a:pt x="8648" y="12292"/>
                  </a:lnTo>
                  <a:lnTo>
                    <a:pt x="8648" y="9355"/>
                  </a:lnTo>
                  <a:lnTo>
                    <a:pt x="8648" y="6526"/>
                  </a:lnTo>
                  <a:lnTo>
                    <a:pt x="8648" y="5112"/>
                  </a:lnTo>
                  <a:lnTo>
                    <a:pt x="8593" y="3644"/>
                  </a:lnTo>
                  <a:lnTo>
                    <a:pt x="8539" y="2339"/>
                  </a:lnTo>
                  <a:lnTo>
                    <a:pt x="8430" y="1632"/>
                  </a:lnTo>
                  <a:lnTo>
                    <a:pt x="8321" y="979"/>
                  </a:lnTo>
                  <a:lnTo>
                    <a:pt x="8212" y="653"/>
                  </a:lnTo>
                  <a:lnTo>
                    <a:pt x="8104" y="490"/>
                  </a:lnTo>
                  <a:lnTo>
                    <a:pt x="7995" y="381"/>
                  </a:lnTo>
                  <a:lnTo>
                    <a:pt x="7777" y="272"/>
                  </a:lnTo>
                  <a:lnTo>
                    <a:pt x="7614" y="272"/>
                  </a:lnTo>
                  <a:lnTo>
                    <a:pt x="7397" y="326"/>
                  </a:lnTo>
                  <a:lnTo>
                    <a:pt x="7234" y="435"/>
                  </a:lnTo>
                  <a:lnTo>
                    <a:pt x="7016" y="707"/>
                  </a:lnTo>
                  <a:lnTo>
                    <a:pt x="6853" y="979"/>
                  </a:lnTo>
                  <a:lnTo>
                    <a:pt x="6744" y="1305"/>
                  </a:lnTo>
                  <a:lnTo>
                    <a:pt x="6690" y="1632"/>
                  </a:lnTo>
                  <a:lnTo>
                    <a:pt x="6681" y="1680"/>
                  </a:lnTo>
                  <a:lnTo>
                    <a:pt x="6681" y="1680"/>
                  </a:lnTo>
                  <a:lnTo>
                    <a:pt x="6635" y="1469"/>
                  </a:lnTo>
                  <a:lnTo>
                    <a:pt x="6418" y="761"/>
                  </a:lnTo>
                  <a:lnTo>
                    <a:pt x="6363" y="544"/>
                  </a:lnTo>
                  <a:lnTo>
                    <a:pt x="6200" y="326"/>
                  </a:lnTo>
                  <a:lnTo>
                    <a:pt x="6091" y="163"/>
                  </a:lnTo>
                  <a:lnTo>
                    <a:pt x="5874" y="54"/>
                  </a:lnTo>
                  <a:lnTo>
                    <a:pt x="5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50"/>
            <p:cNvGrpSpPr/>
            <p:nvPr/>
          </p:nvGrpSpPr>
          <p:grpSpPr>
            <a:xfrm>
              <a:off x="7495808" y="3089834"/>
              <a:ext cx="162234" cy="188384"/>
              <a:chOff x="7495808" y="3089834"/>
              <a:chExt cx="162234" cy="188384"/>
            </a:xfrm>
          </p:grpSpPr>
          <p:sp>
            <p:nvSpPr>
              <p:cNvPr id="1941" name="Google Shape;1941;p50"/>
              <p:cNvSpPr/>
              <p:nvPr/>
            </p:nvSpPr>
            <p:spPr>
              <a:xfrm>
                <a:off x="7501042" y="3095068"/>
                <a:ext cx="151766" cy="177916"/>
              </a:xfrm>
              <a:custGeom>
                <a:rect b="b" l="l" r="r" t="t"/>
                <a:pathLst>
                  <a:path extrusionOk="0" h="9246" w="7887">
                    <a:moveTo>
                      <a:pt x="7887" y="0"/>
                    </a:moveTo>
                    <a:lnTo>
                      <a:pt x="7397" y="109"/>
                    </a:lnTo>
                    <a:lnTo>
                      <a:pt x="6962" y="326"/>
                    </a:lnTo>
                    <a:lnTo>
                      <a:pt x="6092" y="761"/>
                    </a:lnTo>
                    <a:lnTo>
                      <a:pt x="4406" y="1849"/>
                    </a:lnTo>
                    <a:lnTo>
                      <a:pt x="3536" y="2393"/>
                    </a:lnTo>
                    <a:lnTo>
                      <a:pt x="2665" y="3046"/>
                    </a:lnTo>
                    <a:lnTo>
                      <a:pt x="1904" y="3753"/>
                    </a:lnTo>
                    <a:lnTo>
                      <a:pt x="1143" y="4514"/>
                    </a:lnTo>
                    <a:lnTo>
                      <a:pt x="1741" y="4895"/>
                    </a:lnTo>
                    <a:lnTo>
                      <a:pt x="2339" y="5221"/>
                    </a:lnTo>
                    <a:lnTo>
                      <a:pt x="3590" y="5819"/>
                    </a:lnTo>
                    <a:lnTo>
                      <a:pt x="1795" y="7505"/>
                    </a:lnTo>
                    <a:lnTo>
                      <a:pt x="1" y="9246"/>
                    </a:lnTo>
                    <a:lnTo>
                      <a:pt x="1034" y="8974"/>
                    </a:lnTo>
                    <a:lnTo>
                      <a:pt x="2013" y="8702"/>
                    </a:lnTo>
                    <a:lnTo>
                      <a:pt x="2992" y="8376"/>
                    </a:lnTo>
                    <a:lnTo>
                      <a:pt x="3916" y="7941"/>
                    </a:lnTo>
                    <a:lnTo>
                      <a:pt x="4895" y="7505"/>
                    </a:lnTo>
                    <a:lnTo>
                      <a:pt x="5766" y="7016"/>
                    </a:lnTo>
                    <a:lnTo>
                      <a:pt x="6690" y="6526"/>
                    </a:lnTo>
                    <a:lnTo>
                      <a:pt x="7560" y="5928"/>
                    </a:lnTo>
                    <a:lnTo>
                      <a:pt x="5929" y="5167"/>
                    </a:lnTo>
                    <a:lnTo>
                      <a:pt x="4895" y="4732"/>
                    </a:lnTo>
                    <a:lnTo>
                      <a:pt x="4569" y="4623"/>
                    </a:lnTo>
                    <a:lnTo>
                      <a:pt x="4406" y="4623"/>
                    </a:lnTo>
                    <a:lnTo>
                      <a:pt x="4569" y="4460"/>
                    </a:lnTo>
                    <a:lnTo>
                      <a:pt x="5494" y="3426"/>
                    </a:lnTo>
                    <a:lnTo>
                      <a:pt x="6364" y="2284"/>
                    </a:lnTo>
                    <a:lnTo>
                      <a:pt x="7125" y="1142"/>
                    </a:lnTo>
                    <a:lnTo>
                      <a:pt x="78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0"/>
              <p:cNvSpPr/>
              <p:nvPr/>
            </p:nvSpPr>
            <p:spPr>
              <a:xfrm>
                <a:off x="7495808" y="3089834"/>
                <a:ext cx="162234" cy="188384"/>
              </a:xfrm>
              <a:custGeom>
                <a:rect b="b" l="l" r="r" t="t"/>
                <a:pathLst>
                  <a:path extrusionOk="0" h="9790" w="8431">
                    <a:moveTo>
                      <a:pt x="7523" y="766"/>
                    </a:moveTo>
                    <a:lnTo>
                      <a:pt x="7180" y="1305"/>
                    </a:lnTo>
                    <a:lnTo>
                      <a:pt x="6418" y="2393"/>
                    </a:lnTo>
                    <a:lnTo>
                      <a:pt x="5548" y="3481"/>
                    </a:lnTo>
                    <a:lnTo>
                      <a:pt x="4623" y="4514"/>
                    </a:lnTo>
                    <a:lnTo>
                      <a:pt x="4460" y="4732"/>
                    </a:lnTo>
                    <a:lnTo>
                      <a:pt x="4406" y="4786"/>
                    </a:lnTo>
                    <a:lnTo>
                      <a:pt x="4406" y="4895"/>
                    </a:lnTo>
                    <a:lnTo>
                      <a:pt x="4460" y="5058"/>
                    </a:lnTo>
                    <a:lnTo>
                      <a:pt x="4623" y="5167"/>
                    </a:lnTo>
                    <a:lnTo>
                      <a:pt x="4678" y="5167"/>
                    </a:lnTo>
                    <a:lnTo>
                      <a:pt x="4787" y="5113"/>
                    </a:lnTo>
                    <a:lnTo>
                      <a:pt x="4732" y="5167"/>
                    </a:lnTo>
                    <a:lnTo>
                      <a:pt x="4841" y="5167"/>
                    </a:lnTo>
                    <a:lnTo>
                      <a:pt x="5167" y="5330"/>
                    </a:lnTo>
                    <a:lnTo>
                      <a:pt x="6201" y="5765"/>
                    </a:lnTo>
                    <a:lnTo>
                      <a:pt x="7227" y="6259"/>
                    </a:lnTo>
                    <a:lnTo>
                      <a:pt x="7227" y="6259"/>
                    </a:lnTo>
                    <a:lnTo>
                      <a:pt x="6799" y="6527"/>
                    </a:lnTo>
                    <a:lnTo>
                      <a:pt x="5929" y="7070"/>
                    </a:lnTo>
                    <a:lnTo>
                      <a:pt x="5004" y="7560"/>
                    </a:lnTo>
                    <a:lnTo>
                      <a:pt x="4080" y="7995"/>
                    </a:lnTo>
                    <a:lnTo>
                      <a:pt x="3155" y="8376"/>
                    </a:lnTo>
                    <a:lnTo>
                      <a:pt x="2176" y="8702"/>
                    </a:lnTo>
                    <a:lnTo>
                      <a:pt x="1197" y="9028"/>
                    </a:lnTo>
                    <a:lnTo>
                      <a:pt x="1197" y="9028"/>
                    </a:lnTo>
                    <a:lnTo>
                      <a:pt x="2230" y="7995"/>
                    </a:lnTo>
                    <a:lnTo>
                      <a:pt x="4080" y="6255"/>
                    </a:lnTo>
                    <a:lnTo>
                      <a:pt x="4134" y="6200"/>
                    </a:lnTo>
                    <a:lnTo>
                      <a:pt x="4134" y="6037"/>
                    </a:lnTo>
                    <a:lnTo>
                      <a:pt x="4080" y="5928"/>
                    </a:lnTo>
                    <a:lnTo>
                      <a:pt x="4025" y="5874"/>
                    </a:lnTo>
                    <a:lnTo>
                      <a:pt x="2774" y="5276"/>
                    </a:lnTo>
                    <a:lnTo>
                      <a:pt x="2176" y="4949"/>
                    </a:lnTo>
                    <a:lnTo>
                      <a:pt x="1856" y="4725"/>
                    </a:lnTo>
                    <a:lnTo>
                      <a:pt x="1856" y="4725"/>
                    </a:lnTo>
                    <a:lnTo>
                      <a:pt x="2339" y="4242"/>
                    </a:lnTo>
                    <a:lnTo>
                      <a:pt x="3101" y="3535"/>
                    </a:lnTo>
                    <a:lnTo>
                      <a:pt x="3916" y="2937"/>
                    </a:lnTo>
                    <a:lnTo>
                      <a:pt x="4732" y="2393"/>
                    </a:lnTo>
                    <a:lnTo>
                      <a:pt x="6418" y="1305"/>
                    </a:lnTo>
                    <a:lnTo>
                      <a:pt x="7288" y="870"/>
                    </a:lnTo>
                    <a:lnTo>
                      <a:pt x="7523" y="766"/>
                    </a:lnTo>
                    <a:close/>
                    <a:moveTo>
                      <a:pt x="8104" y="0"/>
                    </a:moveTo>
                    <a:lnTo>
                      <a:pt x="7615" y="163"/>
                    </a:lnTo>
                    <a:lnTo>
                      <a:pt x="7125" y="326"/>
                    </a:lnTo>
                    <a:lnTo>
                      <a:pt x="6201" y="816"/>
                    </a:lnTo>
                    <a:lnTo>
                      <a:pt x="4460" y="1904"/>
                    </a:lnTo>
                    <a:lnTo>
                      <a:pt x="3590" y="2502"/>
                    </a:lnTo>
                    <a:lnTo>
                      <a:pt x="2774" y="3155"/>
                    </a:lnTo>
                    <a:lnTo>
                      <a:pt x="2013" y="3807"/>
                    </a:lnTo>
                    <a:lnTo>
                      <a:pt x="1251" y="4569"/>
                    </a:lnTo>
                    <a:lnTo>
                      <a:pt x="1197" y="4677"/>
                    </a:lnTo>
                    <a:lnTo>
                      <a:pt x="1197" y="4786"/>
                    </a:lnTo>
                    <a:lnTo>
                      <a:pt x="1197" y="4895"/>
                    </a:lnTo>
                    <a:lnTo>
                      <a:pt x="1251" y="4949"/>
                    </a:lnTo>
                    <a:lnTo>
                      <a:pt x="1850" y="5384"/>
                    </a:lnTo>
                    <a:lnTo>
                      <a:pt x="2448" y="5711"/>
                    </a:lnTo>
                    <a:lnTo>
                      <a:pt x="3439" y="6165"/>
                    </a:lnTo>
                    <a:lnTo>
                      <a:pt x="3439" y="6165"/>
                    </a:lnTo>
                    <a:lnTo>
                      <a:pt x="1850" y="7614"/>
                    </a:lnTo>
                    <a:lnTo>
                      <a:pt x="218" y="9246"/>
                    </a:lnTo>
                    <a:lnTo>
                      <a:pt x="218" y="9246"/>
                    </a:lnTo>
                    <a:lnTo>
                      <a:pt x="218" y="9246"/>
                    </a:lnTo>
                    <a:lnTo>
                      <a:pt x="218" y="9246"/>
                    </a:lnTo>
                    <a:lnTo>
                      <a:pt x="109" y="9355"/>
                    </a:lnTo>
                    <a:lnTo>
                      <a:pt x="55" y="9409"/>
                    </a:lnTo>
                    <a:lnTo>
                      <a:pt x="1" y="9518"/>
                    </a:lnTo>
                    <a:lnTo>
                      <a:pt x="55" y="9627"/>
                    </a:lnTo>
                    <a:lnTo>
                      <a:pt x="164" y="9790"/>
                    </a:lnTo>
                    <a:lnTo>
                      <a:pt x="327" y="9790"/>
                    </a:lnTo>
                    <a:lnTo>
                      <a:pt x="1360" y="9518"/>
                    </a:lnTo>
                    <a:lnTo>
                      <a:pt x="2339" y="9246"/>
                    </a:lnTo>
                    <a:lnTo>
                      <a:pt x="3318" y="8865"/>
                    </a:lnTo>
                    <a:lnTo>
                      <a:pt x="4297" y="8484"/>
                    </a:lnTo>
                    <a:lnTo>
                      <a:pt x="5276" y="8049"/>
                    </a:lnTo>
                    <a:lnTo>
                      <a:pt x="6201" y="7560"/>
                    </a:lnTo>
                    <a:lnTo>
                      <a:pt x="7071" y="7016"/>
                    </a:lnTo>
                    <a:lnTo>
                      <a:pt x="7941" y="6472"/>
                    </a:lnTo>
                    <a:lnTo>
                      <a:pt x="8050" y="6363"/>
                    </a:lnTo>
                    <a:lnTo>
                      <a:pt x="8104" y="6200"/>
                    </a:lnTo>
                    <a:lnTo>
                      <a:pt x="8050" y="6091"/>
                    </a:lnTo>
                    <a:lnTo>
                      <a:pt x="7941" y="5983"/>
                    </a:lnTo>
                    <a:lnTo>
                      <a:pt x="6201" y="5167"/>
                    </a:lnTo>
                    <a:lnTo>
                      <a:pt x="5167" y="4732"/>
                    </a:lnTo>
                    <a:lnTo>
                      <a:pt x="5154" y="4727"/>
                    </a:lnTo>
                    <a:lnTo>
                      <a:pt x="5929" y="3862"/>
                    </a:lnTo>
                    <a:lnTo>
                      <a:pt x="6853" y="2719"/>
                    </a:lnTo>
                    <a:lnTo>
                      <a:pt x="7669" y="1577"/>
                    </a:lnTo>
                    <a:lnTo>
                      <a:pt x="8376" y="381"/>
                    </a:lnTo>
                    <a:lnTo>
                      <a:pt x="8431" y="218"/>
                    </a:lnTo>
                    <a:lnTo>
                      <a:pt x="8376" y="109"/>
                    </a:lnTo>
                    <a:lnTo>
                      <a:pt x="8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50"/>
            <p:cNvSpPr/>
            <p:nvPr/>
          </p:nvSpPr>
          <p:spPr>
            <a:xfrm>
              <a:off x="7319989" y="4002409"/>
              <a:ext cx="17819" cy="41872"/>
            </a:xfrm>
            <a:custGeom>
              <a:rect b="b" l="l" r="r" t="t"/>
              <a:pathLst>
                <a:path extrusionOk="0" h="2176" w="926">
                  <a:moveTo>
                    <a:pt x="653" y="1"/>
                  </a:moveTo>
                  <a:lnTo>
                    <a:pt x="544" y="55"/>
                  </a:lnTo>
                  <a:lnTo>
                    <a:pt x="436" y="109"/>
                  </a:lnTo>
                  <a:lnTo>
                    <a:pt x="381" y="218"/>
                  </a:lnTo>
                  <a:lnTo>
                    <a:pt x="1" y="1850"/>
                  </a:lnTo>
                  <a:lnTo>
                    <a:pt x="1" y="1958"/>
                  </a:lnTo>
                  <a:lnTo>
                    <a:pt x="55" y="2067"/>
                  </a:lnTo>
                  <a:lnTo>
                    <a:pt x="109" y="2122"/>
                  </a:lnTo>
                  <a:lnTo>
                    <a:pt x="218" y="2176"/>
                  </a:lnTo>
                  <a:lnTo>
                    <a:pt x="381" y="2176"/>
                  </a:lnTo>
                  <a:lnTo>
                    <a:pt x="490" y="2067"/>
                  </a:lnTo>
                  <a:lnTo>
                    <a:pt x="544" y="2013"/>
                  </a:lnTo>
                  <a:lnTo>
                    <a:pt x="925" y="327"/>
                  </a:lnTo>
                  <a:lnTo>
                    <a:pt x="925" y="218"/>
                  </a:lnTo>
                  <a:lnTo>
                    <a:pt x="871" y="164"/>
                  </a:lnTo>
                  <a:lnTo>
                    <a:pt x="816" y="55"/>
                  </a:lnTo>
                  <a:lnTo>
                    <a:pt x="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0"/>
            <p:cNvSpPr/>
            <p:nvPr/>
          </p:nvSpPr>
          <p:spPr>
            <a:xfrm>
              <a:off x="7348237" y="4017053"/>
              <a:ext cx="12585" cy="46067"/>
            </a:xfrm>
            <a:custGeom>
              <a:rect b="b" l="l" r="r" t="t"/>
              <a:pathLst>
                <a:path extrusionOk="0" h="2394" w="654">
                  <a:moveTo>
                    <a:pt x="382" y="1"/>
                  </a:moveTo>
                  <a:lnTo>
                    <a:pt x="273" y="55"/>
                  </a:lnTo>
                  <a:lnTo>
                    <a:pt x="219" y="110"/>
                  </a:lnTo>
                  <a:lnTo>
                    <a:pt x="164" y="164"/>
                  </a:lnTo>
                  <a:lnTo>
                    <a:pt x="110" y="273"/>
                  </a:lnTo>
                  <a:lnTo>
                    <a:pt x="1" y="2122"/>
                  </a:lnTo>
                  <a:lnTo>
                    <a:pt x="55" y="2231"/>
                  </a:lnTo>
                  <a:lnTo>
                    <a:pt x="110" y="2340"/>
                  </a:lnTo>
                  <a:lnTo>
                    <a:pt x="164" y="2394"/>
                  </a:lnTo>
                  <a:lnTo>
                    <a:pt x="382" y="2394"/>
                  </a:lnTo>
                  <a:lnTo>
                    <a:pt x="490" y="2340"/>
                  </a:lnTo>
                  <a:lnTo>
                    <a:pt x="545" y="2231"/>
                  </a:lnTo>
                  <a:lnTo>
                    <a:pt x="545" y="2122"/>
                  </a:lnTo>
                  <a:lnTo>
                    <a:pt x="654" y="273"/>
                  </a:lnTo>
                  <a:lnTo>
                    <a:pt x="654" y="164"/>
                  </a:lnTo>
                  <a:lnTo>
                    <a:pt x="545" y="110"/>
                  </a:lnTo>
                  <a:lnTo>
                    <a:pt x="490" y="55"/>
                  </a:lnTo>
                  <a:lnTo>
                    <a:pt x="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0"/>
            <p:cNvSpPr/>
            <p:nvPr/>
          </p:nvSpPr>
          <p:spPr>
            <a:xfrm>
              <a:off x="7160911" y="3390190"/>
              <a:ext cx="13624" cy="13624"/>
            </a:xfrm>
            <a:custGeom>
              <a:rect b="b" l="l" r="r" t="t"/>
              <a:pathLst>
                <a:path extrusionOk="0" h="708" w="708">
                  <a:moveTo>
                    <a:pt x="218" y="0"/>
                  </a:moveTo>
                  <a:lnTo>
                    <a:pt x="109" y="109"/>
                  </a:lnTo>
                  <a:lnTo>
                    <a:pt x="55" y="218"/>
                  </a:lnTo>
                  <a:lnTo>
                    <a:pt x="1" y="326"/>
                  </a:lnTo>
                  <a:lnTo>
                    <a:pt x="55" y="490"/>
                  </a:lnTo>
                  <a:lnTo>
                    <a:pt x="109" y="598"/>
                  </a:lnTo>
                  <a:lnTo>
                    <a:pt x="218" y="653"/>
                  </a:lnTo>
                  <a:lnTo>
                    <a:pt x="381" y="707"/>
                  </a:lnTo>
                  <a:lnTo>
                    <a:pt x="490" y="653"/>
                  </a:lnTo>
                  <a:lnTo>
                    <a:pt x="599" y="598"/>
                  </a:lnTo>
                  <a:lnTo>
                    <a:pt x="708" y="490"/>
                  </a:lnTo>
                  <a:lnTo>
                    <a:pt x="708" y="326"/>
                  </a:lnTo>
                  <a:lnTo>
                    <a:pt x="708" y="218"/>
                  </a:lnTo>
                  <a:lnTo>
                    <a:pt x="599" y="109"/>
                  </a:lnTo>
                  <a:lnTo>
                    <a:pt x="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0"/>
            <p:cNvSpPr/>
            <p:nvPr/>
          </p:nvSpPr>
          <p:spPr>
            <a:xfrm>
              <a:off x="7269747" y="3373430"/>
              <a:ext cx="15721" cy="13643"/>
            </a:xfrm>
            <a:custGeom>
              <a:rect b="b" l="l" r="r" t="t"/>
              <a:pathLst>
                <a:path extrusionOk="0" h="709" w="817">
                  <a:moveTo>
                    <a:pt x="219" y="1"/>
                  </a:moveTo>
                  <a:lnTo>
                    <a:pt x="110" y="110"/>
                  </a:lnTo>
                  <a:lnTo>
                    <a:pt x="55" y="219"/>
                  </a:lnTo>
                  <a:lnTo>
                    <a:pt x="1" y="327"/>
                  </a:lnTo>
                  <a:lnTo>
                    <a:pt x="1" y="436"/>
                  </a:lnTo>
                  <a:lnTo>
                    <a:pt x="110" y="599"/>
                  </a:lnTo>
                  <a:lnTo>
                    <a:pt x="164" y="654"/>
                  </a:lnTo>
                  <a:lnTo>
                    <a:pt x="382" y="708"/>
                  </a:lnTo>
                  <a:lnTo>
                    <a:pt x="436" y="708"/>
                  </a:lnTo>
                  <a:lnTo>
                    <a:pt x="599" y="654"/>
                  </a:lnTo>
                  <a:lnTo>
                    <a:pt x="708" y="599"/>
                  </a:lnTo>
                  <a:lnTo>
                    <a:pt x="762" y="490"/>
                  </a:lnTo>
                  <a:lnTo>
                    <a:pt x="817" y="327"/>
                  </a:lnTo>
                  <a:lnTo>
                    <a:pt x="817" y="273"/>
                  </a:lnTo>
                  <a:lnTo>
                    <a:pt x="708" y="110"/>
                  </a:lnTo>
                  <a:lnTo>
                    <a:pt x="654" y="55"/>
                  </a:lnTo>
                  <a:lnTo>
                    <a:pt x="4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0"/>
            <p:cNvSpPr/>
            <p:nvPr/>
          </p:nvSpPr>
          <p:spPr>
            <a:xfrm>
              <a:off x="7032198" y="3149486"/>
              <a:ext cx="394567" cy="232353"/>
            </a:xfrm>
            <a:custGeom>
              <a:rect b="b" l="l" r="r" t="t"/>
              <a:pathLst>
                <a:path extrusionOk="0" h="12075" w="20505">
                  <a:moveTo>
                    <a:pt x="13053" y="0"/>
                  </a:moveTo>
                  <a:lnTo>
                    <a:pt x="11911" y="109"/>
                  </a:lnTo>
                  <a:lnTo>
                    <a:pt x="10769" y="327"/>
                  </a:lnTo>
                  <a:lnTo>
                    <a:pt x="9681" y="544"/>
                  </a:lnTo>
                  <a:lnTo>
                    <a:pt x="8539" y="816"/>
                  </a:lnTo>
                  <a:lnTo>
                    <a:pt x="6744" y="1305"/>
                  </a:lnTo>
                  <a:lnTo>
                    <a:pt x="5820" y="1577"/>
                  </a:lnTo>
                  <a:lnTo>
                    <a:pt x="4949" y="1904"/>
                  </a:lnTo>
                  <a:lnTo>
                    <a:pt x="4079" y="2284"/>
                  </a:lnTo>
                  <a:lnTo>
                    <a:pt x="3209" y="2665"/>
                  </a:lnTo>
                  <a:lnTo>
                    <a:pt x="2393" y="3155"/>
                  </a:lnTo>
                  <a:lnTo>
                    <a:pt x="1632" y="3753"/>
                  </a:lnTo>
                  <a:lnTo>
                    <a:pt x="1360" y="4025"/>
                  </a:lnTo>
                  <a:lnTo>
                    <a:pt x="1088" y="4297"/>
                  </a:lnTo>
                  <a:lnTo>
                    <a:pt x="816" y="4623"/>
                  </a:lnTo>
                  <a:lnTo>
                    <a:pt x="598" y="5004"/>
                  </a:lnTo>
                  <a:lnTo>
                    <a:pt x="381" y="5330"/>
                  </a:lnTo>
                  <a:lnTo>
                    <a:pt x="218" y="5711"/>
                  </a:lnTo>
                  <a:lnTo>
                    <a:pt x="109" y="6092"/>
                  </a:lnTo>
                  <a:lnTo>
                    <a:pt x="54" y="6527"/>
                  </a:lnTo>
                  <a:lnTo>
                    <a:pt x="0" y="6907"/>
                  </a:lnTo>
                  <a:lnTo>
                    <a:pt x="54" y="7288"/>
                  </a:lnTo>
                  <a:lnTo>
                    <a:pt x="109" y="7614"/>
                  </a:lnTo>
                  <a:lnTo>
                    <a:pt x="272" y="7995"/>
                  </a:lnTo>
                  <a:lnTo>
                    <a:pt x="490" y="8321"/>
                  </a:lnTo>
                  <a:lnTo>
                    <a:pt x="762" y="8593"/>
                  </a:lnTo>
                  <a:lnTo>
                    <a:pt x="1142" y="8865"/>
                  </a:lnTo>
                  <a:lnTo>
                    <a:pt x="1577" y="9083"/>
                  </a:lnTo>
                  <a:lnTo>
                    <a:pt x="1849" y="9137"/>
                  </a:lnTo>
                  <a:lnTo>
                    <a:pt x="2121" y="9192"/>
                  </a:lnTo>
                  <a:lnTo>
                    <a:pt x="2611" y="9192"/>
                  </a:lnTo>
                  <a:lnTo>
                    <a:pt x="3155" y="9028"/>
                  </a:lnTo>
                  <a:lnTo>
                    <a:pt x="3644" y="8811"/>
                  </a:lnTo>
                  <a:lnTo>
                    <a:pt x="4079" y="8485"/>
                  </a:lnTo>
                  <a:lnTo>
                    <a:pt x="4405" y="8049"/>
                  </a:lnTo>
                  <a:lnTo>
                    <a:pt x="4569" y="7832"/>
                  </a:lnTo>
                  <a:lnTo>
                    <a:pt x="4677" y="7560"/>
                  </a:lnTo>
                  <a:lnTo>
                    <a:pt x="4732" y="7288"/>
                  </a:lnTo>
                  <a:lnTo>
                    <a:pt x="4732" y="7016"/>
                  </a:lnTo>
                  <a:lnTo>
                    <a:pt x="4895" y="7397"/>
                  </a:lnTo>
                  <a:lnTo>
                    <a:pt x="5112" y="7723"/>
                  </a:lnTo>
                  <a:lnTo>
                    <a:pt x="5384" y="8049"/>
                  </a:lnTo>
                  <a:lnTo>
                    <a:pt x="5711" y="8321"/>
                  </a:lnTo>
                  <a:lnTo>
                    <a:pt x="6091" y="8485"/>
                  </a:lnTo>
                  <a:lnTo>
                    <a:pt x="6472" y="8648"/>
                  </a:lnTo>
                  <a:lnTo>
                    <a:pt x="6853" y="8702"/>
                  </a:lnTo>
                  <a:lnTo>
                    <a:pt x="7288" y="8702"/>
                  </a:lnTo>
                  <a:lnTo>
                    <a:pt x="7669" y="8593"/>
                  </a:lnTo>
                  <a:lnTo>
                    <a:pt x="8049" y="8485"/>
                  </a:lnTo>
                  <a:lnTo>
                    <a:pt x="8430" y="8213"/>
                  </a:lnTo>
                  <a:lnTo>
                    <a:pt x="8702" y="7941"/>
                  </a:lnTo>
                  <a:lnTo>
                    <a:pt x="8974" y="7669"/>
                  </a:lnTo>
                  <a:lnTo>
                    <a:pt x="9192" y="7288"/>
                  </a:lnTo>
                  <a:lnTo>
                    <a:pt x="9300" y="6907"/>
                  </a:lnTo>
                  <a:lnTo>
                    <a:pt x="9409" y="6527"/>
                  </a:lnTo>
                  <a:lnTo>
                    <a:pt x="9572" y="6853"/>
                  </a:lnTo>
                  <a:lnTo>
                    <a:pt x="9790" y="7179"/>
                  </a:lnTo>
                  <a:lnTo>
                    <a:pt x="10116" y="7451"/>
                  </a:lnTo>
                  <a:lnTo>
                    <a:pt x="10442" y="7669"/>
                  </a:lnTo>
                  <a:lnTo>
                    <a:pt x="10823" y="7832"/>
                  </a:lnTo>
                  <a:lnTo>
                    <a:pt x="11204" y="7941"/>
                  </a:lnTo>
                  <a:lnTo>
                    <a:pt x="11585" y="7995"/>
                  </a:lnTo>
                  <a:lnTo>
                    <a:pt x="12020" y="7941"/>
                  </a:lnTo>
                  <a:lnTo>
                    <a:pt x="12455" y="7778"/>
                  </a:lnTo>
                  <a:lnTo>
                    <a:pt x="12835" y="7560"/>
                  </a:lnTo>
                  <a:lnTo>
                    <a:pt x="13216" y="7288"/>
                  </a:lnTo>
                  <a:lnTo>
                    <a:pt x="13597" y="6907"/>
                  </a:lnTo>
                  <a:lnTo>
                    <a:pt x="14250" y="6146"/>
                  </a:lnTo>
                  <a:lnTo>
                    <a:pt x="14848" y="5439"/>
                  </a:lnTo>
                  <a:lnTo>
                    <a:pt x="16262" y="7669"/>
                  </a:lnTo>
                  <a:lnTo>
                    <a:pt x="16969" y="8756"/>
                  </a:lnTo>
                  <a:lnTo>
                    <a:pt x="17785" y="9790"/>
                  </a:lnTo>
                  <a:lnTo>
                    <a:pt x="18220" y="10442"/>
                  </a:lnTo>
                  <a:lnTo>
                    <a:pt x="18492" y="10932"/>
                  </a:lnTo>
                  <a:lnTo>
                    <a:pt x="18818" y="11367"/>
                  </a:lnTo>
                  <a:lnTo>
                    <a:pt x="19144" y="11748"/>
                  </a:lnTo>
                  <a:lnTo>
                    <a:pt x="19471" y="12020"/>
                  </a:lnTo>
                  <a:lnTo>
                    <a:pt x="19634" y="12074"/>
                  </a:lnTo>
                  <a:lnTo>
                    <a:pt x="19960" y="12074"/>
                  </a:lnTo>
                  <a:lnTo>
                    <a:pt x="20123" y="11911"/>
                  </a:lnTo>
                  <a:lnTo>
                    <a:pt x="20232" y="11802"/>
                  </a:lnTo>
                  <a:lnTo>
                    <a:pt x="20286" y="11639"/>
                  </a:lnTo>
                  <a:lnTo>
                    <a:pt x="20395" y="11150"/>
                  </a:lnTo>
                  <a:lnTo>
                    <a:pt x="20450" y="10551"/>
                  </a:lnTo>
                  <a:lnTo>
                    <a:pt x="20450" y="9953"/>
                  </a:lnTo>
                  <a:lnTo>
                    <a:pt x="20450" y="9137"/>
                  </a:lnTo>
                  <a:lnTo>
                    <a:pt x="20504" y="8213"/>
                  </a:lnTo>
                  <a:lnTo>
                    <a:pt x="20504" y="7288"/>
                  </a:lnTo>
                  <a:lnTo>
                    <a:pt x="20450" y="6363"/>
                  </a:lnTo>
                  <a:lnTo>
                    <a:pt x="20286" y="5493"/>
                  </a:lnTo>
                  <a:lnTo>
                    <a:pt x="20123" y="4786"/>
                  </a:lnTo>
                  <a:lnTo>
                    <a:pt x="19851" y="4134"/>
                  </a:lnTo>
                  <a:lnTo>
                    <a:pt x="19579" y="3481"/>
                  </a:lnTo>
                  <a:lnTo>
                    <a:pt x="19253" y="2883"/>
                  </a:lnTo>
                  <a:lnTo>
                    <a:pt x="18818" y="2339"/>
                  </a:lnTo>
                  <a:lnTo>
                    <a:pt x="18383" y="1795"/>
                  </a:lnTo>
                  <a:lnTo>
                    <a:pt x="17839" y="1360"/>
                  </a:lnTo>
                  <a:lnTo>
                    <a:pt x="17295" y="979"/>
                  </a:lnTo>
                  <a:lnTo>
                    <a:pt x="16806" y="707"/>
                  </a:lnTo>
                  <a:lnTo>
                    <a:pt x="16316" y="490"/>
                  </a:lnTo>
                  <a:lnTo>
                    <a:pt x="15772" y="327"/>
                  </a:lnTo>
                  <a:lnTo>
                    <a:pt x="15228" y="163"/>
                  </a:lnTo>
                  <a:lnTo>
                    <a:pt x="14739" y="109"/>
                  </a:lnTo>
                  <a:lnTo>
                    <a:pt x="14141" y="55"/>
                  </a:lnTo>
                  <a:lnTo>
                    <a:pt x="130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0"/>
            <p:cNvSpPr/>
            <p:nvPr/>
          </p:nvSpPr>
          <p:spPr>
            <a:xfrm>
              <a:off x="7026964" y="3145291"/>
              <a:ext cx="405016" cy="242821"/>
            </a:xfrm>
            <a:custGeom>
              <a:rect b="b" l="l" r="r" t="t"/>
              <a:pathLst>
                <a:path extrusionOk="0" h="12619" w="21048">
                  <a:moveTo>
                    <a:pt x="13706" y="490"/>
                  </a:moveTo>
                  <a:lnTo>
                    <a:pt x="14685" y="545"/>
                  </a:lnTo>
                  <a:lnTo>
                    <a:pt x="15609" y="708"/>
                  </a:lnTo>
                  <a:lnTo>
                    <a:pt x="16099" y="816"/>
                  </a:lnTo>
                  <a:lnTo>
                    <a:pt x="16534" y="980"/>
                  </a:lnTo>
                  <a:lnTo>
                    <a:pt x="16969" y="1143"/>
                  </a:lnTo>
                  <a:lnTo>
                    <a:pt x="17404" y="1415"/>
                  </a:lnTo>
                  <a:lnTo>
                    <a:pt x="17785" y="1687"/>
                  </a:lnTo>
                  <a:lnTo>
                    <a:pt x="18165" y="1959"/>
                  </a:lnTo>
                  <a:lnTo>
                    <a:pt x="18546" y="2339"/>
                  </a:lnTo>
                  <a:lnTo>
                    <a:pt x="18872" y="2720"/>
                  </a:lnTo>
                  <a:lnTo>
                    <a:pt x="19199" y="3155"/>
                  </a:lnTo>
                  <a:lnTo>
                    <a:pt x="19471" y="3590"/>
                  </a:lnTo>
                  <a:lnTo>
                    <a:pt x="19688" y="4025"/>
                  </a:lnTo>
                  <a:lnTo>
                    <a:pt x="19906" y="4515"/>
                  </a:lnTo>
                  <a:lnTo>
                    <a:pt x="20069" y="4950"/>
                  </a:lnTo>
                  <a:lnTo>
                    <a:pt x="20232" y="5439"/>
                  </a:lnTo>
                  <a:lnTo>
                    <a:pt x="20341" y="6092"/>
                  </a:lnTo>
                  <a:lnTo>
                    <a:pt x="20450" y="6690"/>
                  </a:lnTo>
                  <a:lnTo>
                    <a:pt x="20504" y="7343"/>
                  </a:lnTo>
                  <a:lnTo>
                    <a:pt x="20504" y="7941"/>
                  </a:lnTo>
                  <a:lnTo>
                    <a:pt x="20504" y="9083"/>
                  </a:lnTo>
                  <a:lnTo>
                    <a:pt x="20455" y="10059"/>
                  </a:lnTo>
                  <a:lnTo>
                    <a:pt x="20455" y="10059"/>
                  </a:lnTo>
                  <a:lnTo>
                    <a:pt x="20450" y="10062"/>
                  </a:lnTo>
                  <a:lnTo>
                    <a:pt x="20450" y="10171"/>
                  </a:lnTo>
                  <a:lnTo>
                    <a:pt x="20450" y="10606"/>
                  </a:lnTo>
                  <a:lnTo>
                    <a:pt x="20450" y="11313"/>
                  </a:lnTo>
                  <a:lnTo>
                    <a:pt x="20395" y="11639"/>
                  </a:lnTo>
                  <a:lnTo>
                    <a:pt x="20287" y="11857"/>
                  </a:lnTo>
                  <a:lnTo>
                    <a:pt x="20232" y="11966"/>
                  </a:lnTo>
                  <a:lnTo>
                    <a:pt x="20123" y="12020"/>
                  </a:lnTo>
                  <a:lnTo>
                    <a:pt x="19906" y="12020"/>
                  </a:lnTo>
                  <a:lnTo>
                    <a:pt x="19743" y="11911"/>
                  </a:lnTo>
                  <a:lnTo>
                    <a:pt x="19580" y="11748"/>
                  </a:lnTo>
                  <a:lnTo>
                    <a:pt x="19253" y="11368"/>
                  </a:lnTo>
                  <a:lnTo>
                    <a:pt x="18709" y="10497"/>
                  </a:lnTo>
                  <a:lnTo>
                    <a:pt x="18329" y="10008"/>
                  </a:lnTo>
                  <a:lnTo>
                    <a:pt x="18002" y="9518"/>
                  </a:lnTo>
                  <a:lnTo>
                    <a:pt x="17241" y="8485"/>
                  </a:lnTo>
                  <a:lnTo>
                    <a:pt x="16316" y="7017"/>
                  </a:lnTo>
                  <a:lnTo>
                    <a:pt x="15337" y="5548"/>
                  </a:lnTo>
                  <a:lnTo>
                    <a:pt x="15283" y="5439"/>
                  </a:lnTo>
                  <a:lnTo>
                    <a:pt x="15174" y="5385"/>
                  </a:lnTo>
                  <a:lnTo>
                    <a:pt x="15011" y="5439"/>
                  </a:lnTo>
                  <a:lnTo>
                    <a:pt x="14957" y="5494"/>
                  </a:lnTo>
                  <a:lnTo>
                    <a:pt x="13869" y="6745"/>
                  </a:lnTo>
                  <a:lnTo>
                    <a:pt x="13325" y="7288"/>
                  </a:lnTo>
                  <a:lnTo>
                    <a:pt x="12999" y="7560"/>
                  </a:lnTo>
                  <a:lnTo>
                    <a:pt x="12672" y="7724"/>
                  </a:lnTo>
                  <a:lnTo>
                    <a:pt x="12237" y="7887"/>
                  </a:lnTo>
                  <a:lnTo>
                    <a:pt x="11857" y="7941"/>
                  </a:lnTo>
                  <a:lnTo>
                    <a:pt x="11476" y="7887"/>
                  </a:lnTo>
                  <a:lnTo>
                    <a:pt x="11041" y="7778"/>
                  </a:lnTo>
                  <a:lnTo>
                    <a:pt x="10714" y="7560"/>
                  </a:lnTo>
                  <a:lnTo>
                    <a:pt x="10388" y="7343"/>
                  </a:lnTo>
                  <a:lnTo>
                    <a:pt x="10116" y="7017"/>
                  </a:lnTo>
                  <a:lnTo>
                    <a:pt x="9899" y="6636"/>
                  </a:lnTo>
                  <a:lnTo>
                    <a:pt x="9844" y="6581"/>
                  </a:lnTo>
                  <a:lnTo>
                    <a:pt x="9790" y="6527"/>
                  </a:lnTo>
                  <a:lnTo>
                    <a:pt x="9627" y="6473"/>
                  </a:lnTo>
                  <a:lnTo>
                    <a:pt x="9464" y="6527"/>
                  </a:lnTo>
                  <a:lnTo>
                    <a:pt x="9409" y="6636"/>
                  </a:lnTo>
                  <a:lnTo>
                    <a:pt x="9409" y="6745"/>
                  </a:lnTo>
                  <a:lnTo>
                    <a:pt x="9300" y="7071"/>
                  </a:lnTo>
                  <a:lnTo>
                    <a:pt x="9192" y="7397"/>
                  </a:lnTo>
                  <a:lnTo>
                    <a:pt x="9028" y="7724"/>
                  </a:lnTo>
                  <a:lnTo>
                    <a:pt x="8811" y="7996"/>
                  </a:lnTo>
                  <a:lnTo>
                    <a:pt x="8539" y="8267"/>
                  </a:lnTo>
                  <a:lnTo>
                    <a:pt x="8213" y="8431"/>
                  </a:lnTo>
                  <a:lnTo>
                    <a:pt x="7886" y="8594"/>
                  </a:lnTo>
                  <a:lnTo>
                    <a:pt x="7506" y="8648"/>
                  </a:lnTo>
                  <a:lnTo>
                    <a:pt x="7179" y="8648"/>
                  </a:lnTo>
                  <a:lnTo>
                    <a:pt x="6799" y="8594"/>
                  </a:lnTo>
                  <a:lnTo>
                    <a:pt x="6472" y="8485"/>
                  </a:lnTo>
                  <a:lnTo>
                    <a:pt x="6146" y="8322"/>
                  </a:lnTo>
                  <a:lnTo>
                    <a:pt x="5874" y="8050"/>
                  </a:lnTo>
                  <a:lnTo>
                    <a:pt x="5602" y="7832"/>
                  </a:lnTo>
                  <a:lnTo>
                    <a:pt x="5439" y="7506"/>
                  </a:lnTo>
                  <a:lnTo>
                    <a:pt x="5276" y="7180"/>
                  </a:lnTo>
                  <a:lnTo>
                    <a:pt x="5221" y="7071"/>
                  </a:lnTo>
                  <a:lnTo>
                    <a:pt x="5167" y="7017"/>
                  </a:lnTo>
                  <a:lnTo>
                    <a:pt x="5004" y="6962"/>
                  </a:lnTo>
                  <a:lnTo>
                    <a:pt x="4841" y="7071"/>
                  </a:lnTo>
                  <a:lnTo>
                    <a:pt x="4786" y="7125"/>
                  </a:lnTo>
                  <a:lnTo>
                    <a:pt x="4786" y="7234"/>
                  </a:lnTo>
                  <a:lnTo>
                    <a:pt x="4677" y="7615"/>
                  </a:lnTo>
                  <a:lnTo>
                    <a:pt x="4569" y="7996"/>
                  </a:lnTo>
                  <a:lnTo>
                    <a:pt x="4351" y="8267"/>
                  </a:lnTo>
                  <a:lnTo>
                    <a:pt x="4079" y="8594"/>
                  </a:lnTo>
                  <a:lnTo>
                    <a:pt x="3753" y="8811"/>
                  </a:lnTo>
                  <a:lnTo>
                    <a:pt x="3427" y="8974"/>
                  </a:lnTo>
                  <a:lnTo>
                    <a:pt x="3046" y="9083"/>
                  </a:lnTo>
                  <a:lnTo>
                    <a:pt x="2665" y="9138"/>
                  </a:lnTo>
                  <a:lnTo>
                    <a:pt x="2339" y="9138"/>
                  </a:lnTo>
                  <a:lnTo>
                    <a:pt x="2012" y="9083"/>
                  </a:lnTo>
                  <a:lnTo>
                    <a:pt x="1686" y="8920"/>
                  </a:lnTo>
                  <a:lnTo>
                    <a:pt x="1360" y="8757"/>
                  </a:lnTo>
                  <a:lnTo>
                    <a:pt x="1142" y="8539"/>
                  </a:lnTo>
                  <a:lnTo>
                    <a:pt x="870" y="8267"/>
                  </a:lnTo>
                  <a:lnTo>
                    <a:pt x="707" y="7996"/>
                  </a:lnTo>
                  <a:lnTo>
                    <a:pt x="598" y="7669"/>
                  </a:lnTo>
                  <a:lnTo>
                    <a:pt x="544" y="7343"/>
                  </a:lnTo>
                  <a:lnTo>
                    <a:pt x="544" y="7071"/>
                  </a:lnTo>
                  <a:lnTo>
                    <a:pt x="598" y="6745"/>
                  </a:lnTo>
                  <a:lnTo>
                    <a:pt x="653" y="6418"/>
                  </a:lnTo>
                  <a:lnTo>
                    <a:pt x="816" y="5820"/>
                  </a:lnTo>
                  <a:lnTo>
                    <a:pt x="1142" y="5276"/>
                  </a:lnTo>
                  <a:lnTo>
                    <a:pt x="1360" y="4950"/>
                  </a:lnTo>
                  <a:lnTo>
                    <a:pt x="1577" y="4678"/>
                  </a:lnTo>
                  <a:lnTo>
                    <a:pt x="2121" y="4134"/>
                  </a:lnTo>
                  <a:lnTo>
                    <a:pt x="2774" y="3645"/>
                  </a:lnTo>
                  <a:lnTo>
                    <a:pt x="3427" y="3264"/>
                  </a:lnTo>
                  <a:lnTo>
                    <a:pt x="4297" y="2774"/>
                  </a:lnTo>
                  <a:lnTo>
                    <a:pt x="5221" y="2394"/>
                  </a:lnTo>
                  <a:lnTo>
                    <a:pt x="6146" y="2067"/>
                  </a:lnTo>
                  <a:lnTo>
                    <a:pt x="7070" y="1795"/>
                  </a:lnTo>
                  <a:lnTo>
                    <a:pt x="8974" y="1252"/>
                  </a:lnTo>
                  <a:lnTo>
                    <a:pt x="10878" y="871"/>
                  </a:lnTo>
                  <a:lnTo>
                    <a:pt x="11802" y="653"/>
                  </a:lnTo>
                  <a:lnTo>
                    <a:pt x="12781" y="545"/>
                  </a:lnTo>
                  <a:lnTo>
                    <a:pt x="13706" y="490"/>
                  </a:lnTo>
                  <a:close/>
                  <a:moveTo>
                    <a:pt x="13216" y="1"/>
                  </a:moveTo>
                  <a:lnTo>
                    <a:pt x="12183" y="109"/>
                  </a:lnTo>
                  <a:lnTo>
                    <a:pt x="11150" y="218"/>
                  </a:lnTo>
                  <a:lnTo>
                    <a:pt x="10062" y="436"/>
                  </a:lnTo>
                  <a:lnTo>
                    <a:pt x="8974" y="708"/>
                  </a:lnTo>
                  <a:lnTo>
                    <a:pt x="6853" y="1306"/>
                  </a:lnTo>
                  <a:lnTo>
                    <a:pt x="5820" y="1632"/>
                  </a:lnTo>
                  <a:lnTo>
                    <a:pt x="4786" y="2013"/>
                  </a:lnTo>
                  <a:lnTo>
                    <a:pt x="3807" y="2448"/>
                  </a:lnTo>
                  <a:lnTo>
                    <a:pt x="2883" y="2938"/>
                  </a:lnTo>
                  <a:lnTo>
                    <a:pt x="2176" y="3427"/>
                  </a:lnTo>
                  <a:lnTo>
                    <a:pt x="1523" y="3971"/>
                  </a:lnTo>
                  <a:lnTo>
                    <a:pt x="979" y="4569"/>
                  </a:lnTo>
                  <a:lnTo>
                    <a:pt x="762" y="4895"/>
                  </a:lnTo>
                  <a:lnTo>
                    <a:pt x="544" y="5276"/>
                  </a:lnTo>
                  <a:lnTo>
                    <a:pt x="218" y="5929"/>
                  </a:lnTo>
                  <a:lnTo>
                    <a:pt x="55" y="6636"/>
                  </a:lnTo>
                  <a:lnTo>
                    <a:pt x="0" y="6962"/>
                  </a:lnTo>
                  <a:lnTo>
                    <a:pt x="0" y="7288"/>
                  </a:lnTo>
                  <a:lnTo>
                    <a:pt x="55" y="7669"/>
                  </a:lnTo>
                  <a:lnTo>
                    <a:pt x="163" y="7996"/>
                  </a:lnTo>
                  <a:lnTo>
                    <a:pt x="326" y="8376"/>
                  </a:lnTo>
                  <a:lnTo>
                    <a:pt x="544" y="8703"/>
                  </a:lnTo>
                  <a:lnTo>
                    <a:pt x="870" y="9029"/>
                  </a:lnTo>
                  <a:lnTo>
                    <a:pt x="1197" y="9301"/>
                  </a:lnTo>
                  <a:lnTo>
                    <a:pt x="1577" y="9464"/>
                  </a:lnTo>
                  <a:lnTo>
                    <a:pt x="2012" y="9627"/>
                  </a:lnTo>
                  <a:lnTo>
                    <a:pt x="2393" y="9682"/>
                  </a:lnTo>
                  <a:lnTo>
                    <a:pt x="2828" y="9682"/>
                  </a:lnTo>
                  <a:lnTo>
                    <a:pt x="3318" y="9573"/>
                  </a:lnTo>
                  <a:lnTo>
                    <a:pt x="3753" y="9410"/>
                  </a:lnTo>
                  <a:lnTo>
                    <a:pt x="4134" y="9192"/>
                  </a:lnTo>
                  <a:lnTo>
                    <a:pt x="4514" y="8866"/>
                  </a:lnTo>
                  <a:lnTo>
                    <a:pt x="4786" y="8539"/>
                  </a:lnTo>
                  <a:lnTo>
                    <a:pt x="5058" y="8159"/>
                  </a:lnTo>
                  <a:lnTo>
                    <a:pt x="5128" y="7973"/>
                  </a:lnTo>
                  <a:lnTo>
                    <a:pt x="5128" y="7973"/>
                  </a:lnTo>
                  <a:lnTo>
                    <a:pt x="5221" y="8104"/>
                  </a:lnTo>
                  <a:lnTo>
                    <a:pt x="5493" y="8485"/>
                  </a:lnTo>
                  <a:lnTo>
                    <a:pt x="5874" y="8757"/>
                  </a:lnTo>
                  <a:lnTo>
                    <a:pt x="6255" y="8974"/>
                  </a:lnTo>
                  <a:lnTo>
                    <a:pt x="6690" y="9138"/>
                  </a:lnTo>
                  <a:lnTo>
                    <a:pt x="7125" y="9192"/>
                  </a:lnTo>
                  <a:lnTo>
                    <a:pt x="7614" y="9192"/>
                  </a:lnTo>
                  <a:lnTo>
                    <a:pt x="8049" y="9083"/>
                  </a:lnTo>
                  <a:lnTo>
                    <a:pt x="8485" y="8920"/>
                  </a:lnTo>
                  <a:lnTo>
                    <a:pt x="8865" y="8648"/>
                  </a:lnTo>
                  <a:lnTo>
                    <a:pt x="9192" y="8376"/>
                  </a:lnTo>
                  <a:lnTo>
                    <a:pt x="9464" y="7996"/>
                  </a:lnTo>
                  <a:lnTo>
                    <a:pt x="9681" y="7615"/>
                  </a:lnTo>
                  <a:lnTo>
                    <a:pt x="9763" y="7397"/>
                  </a:lnTo>
                  <a:lnTo>
                    <a:pt x="9763" y="7397"/>
                  </a:lnTo>
                  <a:lnTo>
                    <a:pt x="9899" y="7560"/>
                  </a:lnTo>
                  <a:lnTo>
                    <a:pt x="10225" y="7887"/>
                  </a:lnTo>
                  <a:lnTo>
                    <a:pt x="10606" y="8159"/>
                  </a:lnTo>
                  <a:lnTo>
                    <a:pt x="11041" y="8322"/>
                  </a:lnTo>
                  <a:lnTo>
                    <a:pt x="11530" y="8431"/>
                  </a:lnTo>
                  <a:lnTo>
                    <a:pt x="11965" y="8431"/>
                  </a:lnTo>
                  <a:lnTo>
                    <a:pt x="12455" y="8376"/>
                  </a:lnTo>
                  <a:lnTo>
                    <a:pt x="12890" y="8213"/>
                  </a:lnTo>
                  <a:lnTo>
                    <a:pt x="13325" y="7996"/>
                  </a:lnTo>
                  <a:lnTo>
                    <a:pt x="13706" y="7669"/>
                  </a:lnTo>
                  <a:lnTo>
                    <a:pt x="14032" y="7343"/>
                  </a:lnTo>
                  <a:lnTo>
                    <a:pt x="14685" y="6581"/>
                  </a:lnTo>
                  <a:lnTo>
                    <a:pt x="15100" y="6132"/>
                  </a:lnTo>
                  <a:lnTo>
                    <a:pt x="15100" y="6132"/>
                  </a:lnTo>
                  <a:lnTo>
                    <a:pt x="16588" y="8485"/>
                  </a:lnTo>
                  <a:lnTo>
                    <a:pt x="17350" y="9464"/>
                  </a:lnTo>
                  <a:lnTo>
                    <a:pt x="17730" y="10008"/>
                  </a:lnTo>
                  <a:lnTo>
                    <a:pt x="18057" y="10497"/>
                  </a:lnTo>
                  <a:lnTo>
                    <a:pt x="18437" y="11150"/>
                  </a:lnTo>
                  <a:lnTo>
                    <a:pt x="18709" y="11585"/>
                  </a:lnTo>
                  <a:lnTo>
                    <a:pt x="18981" y="11966"/>
                  </a:lnTo>
                  <a:lnTo>
                    <a:pt x="19308" y="12292"/>
                  </a:lnTo>
                  <a:lnTo>
                    <a:pt x="19634" y="12510"/>
                  </a:lnTo>
                  <a:lnTo>
                    <a:pt x="19851" y="12564"/>
                  </a:lnTo>
                  <a:lnTo>
                    <a:pt x="20015" y="12618"/>
                  </a:lnTo>
                  <a:lnTo>
                    <a:pt x="20232" y="12564"/>
                  </a:lnTo>
                  <a:lnTo>
                    <a:pt x="20395" y="12510"/>
                  </a:lnTo>
                  <a:lnTo>
                    <a:pt x="20613" y="12346"/>
                  </a:lnTo>
                  <a:lnTo>
                    <a:pt x="20722" y="12129"/>
                  </a:lnTo>
                  <a:lnTo>
                    <a:pt x="20830" y="11911"/>
                  </a:lnTo>
                  <a:lnTo>
                    <a:pt x="20885" y="11694"/>
                  </a:lnTo>
                  <a:lnTo>
                    <a:pt x="20994" y="10932"/>
                  </a:lnTo>
                  <a:lnTo>
                    <a:pt x="20994" y="10171"/>
                  </a:lnTo>
                  <a:lnTo>
                    <a:pt x="21048" y="9083"/>
                  </a:lnTo>
                  <a:lnTo>
                    <a:pt x="21048" y="7941"/>
                  </a:lnTo>
                  <a:lnTo>
                    <a:pt x="21048" y="7343"/>
                  </a:lnTo>
                  <a:lnTo>
                    <a:pt x="20994" y="6745"/>
                  </a:lnTo>
                  <a:lnTo>
                    <a:pt x="20939" y="6146"/>
                  </a:lnTo>
                  <a:lnTo>
                    <a:pt x="20776" y="5548"/>
                  </a:lnTo>
                  <a:lnTo>
                    <a:pt x="20504" y="4569"/>
                  </a:lnTo>
                  <a:lnTo>
                    <a:pt x="20069" y="3590"/>
                  </a:lnTo>
                  <a:lnTo>
                    <a:pt x="19851" y="3155"/>
                  </a:lnTo>
                  <a:lnTo>
                    <a:pt x="19580" y="2720"/>
                  </a:lnTo>
                  <a:lnTo>
                    <a:pt x="19253" y="2339"/>
                  </a:lnTo>
                  <a:lnTo>
                    <a:pt x="18927" y="1959"/>
                  </a:lnTo>
                  <a:lnTo>
                    <a:pt x="18546" y="1578"/>
                  </a:lnTo>
                  <a:lnTo>
                    <a:pt x="18111" y="1252"/>
                  </a:lnTo>
                  <a:lnTo>
                    <a:pt x="17676" y="980"/>
                  </a:lnTo>
                  <a:lnTo>
                    <a:pt x="17241" y="708"/>
                  </a:lnTo>
                  <a:lnTo>
                    <a:pt x="16751" y="490"/>
                  </a:lnTo>
                  <a:lnTo>
                    <a:pt x="16316" y="327"/>
                  </a:lnTo>
                  <a:lnTo>
                    <a:pt x="15827" y="218"/>
                  </a:lnTo>
                  <a:lnTo>
                    <a:pt x="15283" y="109"/>
                  </a:lnTo>
                  <a:lnTo>
                    <a:pt x="14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0"/>
            <p:cNvSpPr/>
            <p:nvPr/>
          </p:nvSpPr>
          <p:spPr>
            <a:xfrm>
              <a:off x="6767422" y="3938563"/>
              <a:ext cx="20936" cy="36657"/>
            </a:xfrm>
            <a:custGeom>
              <a:rect b="b" l="l" r="r" t="t"/>
              <a:pathLst>
                <a:path extrusionOk="0" h="1905" w="1088">
                  <a:moveTo>
                    <a:pt x="762" y="1"/>
                  </a:moveTo>
                  <a:lnTo>
                    <a:pt x="653" y="55"/>
                  </a:lnTo>
                  <a:lnTo>
                    <a:pt x="598" y="164"/>
                  </a:lnTo>
                  <a:lnTo>
                    <a:pt x="0" y="1524"/>
                  </a:lnTo>
                  <a:lnTo>
                    <a:pt x="0" y="1578"/>
                  </a:lnTo>
                  <a:lnTo>
                    <a:pt x="0" y="1687"/>
                  </a:lnTo>
                  <a:lnTo>
                    <a:pt x="55" y="1796"/>
                  </a:lnTo>
                  <a:lnTo>
                    <a:pt x="109" y="1850"/>
                  </a:lnTo>
                  <a:lnTo>
                    <a:pt x="218" y="1904"/>
                  </a:lnTo>
                  <a:lnTo>
                    <a:pt x="326" y="1904"/>
                  </a:lnTo>
                  <a:lnTo>
                    <a:pt x="435" y="1850"/>
                  </a:lnTo>
                  <a:lnTo>
                    <a:pt x="490" y="1796"/>
                  </a:lnTo>
                  <a:lnTo>
                    <a:pt x="1088" y="382"/>
                  </a:lnTo>
                  <a:lnTo>
                    <a:pt x="1088" y="327"/>
                  </a:lnTo>
                  <a:lnTo>
                    <a:pt x="1088" y="218"/>
                  </a:lnTo>
                  <a:lnTo>
                    <a:pt x="1033" y="110"/>
                  </a:lnTo>
                  <a:lnTo>
                    <a:pt x="979" y="55"/>
                  </a:lnTo>
                  <a:lnTo>
                    <a:pt x="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a:off x="6798806" y="3945894"/>
              <a:ext cx="10487" cy="26189"/>
            </a:xfrm>
            <a:custGeom>
              <a:rect b="b" l="l" r="r" t="t"/>
              <a:pathLst>
                <a:path extrusionOk="0" h="1361" w="545">
                  <a:moveTo>
                    <a:pt x="273" y="1"/>
                  </a:moveTo>
                  <a:lnTo>
                    <a:pt x="164" y="55"/>
                  </a:lnTo>
                  <a:lnTo>
                    <a:pt x="110" y="109"/>
                  </a:lnTo>
                  <a:lnTo>
                    <a:pt x="55" y="164"/>
                  </a:lnTo>
                  <a:lnTo>
                    <a:pt x="1" y="273"/>
                  </a:lnTo>
                  <a:lnTo>
                    <a:pt x="1" y="1088"/>
                  </a:lnTo>
                  <a:lnTo>
                    <a:pt x="55" y="1143"/>
                  </a:lnTo>
                  <a:lnTo>
                    <a:pt x="110" y="1252"/>
                  </a:lnTo>
                  <a:lnTo>
                    <a:pt x="164" y="1306"/>
                  </a:lnTo>
                  <a:lnTo>
                    <a:pt x="273" y="1360"/>
                  </a:lnTo>
                  <a:lnTo>
                    <a:pt x="381" y="1306"/>
                  </a:lnTo>
                  <a:lnTo>
                    <a:pt x="490" y="1252"/>
                  </a:lnTo>
                  <a:lnTo>
                    <a:pt x="545" y="1197"/>
                  </a:lnTo>
                  <a:lnTo>
                    <a:pt x="545" y="1088"/>
                  </a:lnTo>
                  <a:lnTo>
                    <a:pt x="545" y="273"/>
                  </a:lnTo>
                  <a:lnTo>
                    <a:pt x="545" y="164"/>
                  </a:lnTo>
                  <a:lnTo>
                    <a:pt x="490" y="109"/>
                  </a:lnTo>
                  <a:lnTo>
                    <a:pt x="381" y="55"/>
                  </a:lnTo>
                  <a:lnTo>
                    <a:pt x="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a:off x="7419415" y="3725067"/>
              <a:ext cx="90016" cy="173760"/>
            </a:xfrm>
            <a:custGeom>
              <a:rect b="b" l="l" r="r" t="t"/>
              <a:pathLst>
                <a:path extrusionOk="0" h="9030" w="4678">
                  <a:moveTo>
                    <a:pt x="4351" y="1"/>
                  </a:moveTo>
                  <a:lnTo>
                    <a:pt x="4243" y="55"/>
                  </a:lnTo>
                  <a:lnTo>
                    <a:pt x="4188" y="110"/>
                  </a:lnTo>
                  <a:lnTo>
                    <a:pt x="2176" y="4406"/>
                  </a:lnTo>
                  <a:lnTo>
                    <a:pt x="55" y="8594"/>
                  </a:lnTo>
                  <a:lnTo>
                    <a:pt x="0" y="8703"/>
                  </a:lnTo>
                  <a:lnTo>
                    <a:pt x="0" y="8812"/>
                  </a:lnTo>
                  <a:lnTo>
                    <a:pt x="55" y="8920"/>
                  </a:lnTo>
                  <a:lnTo>
                    <a:pt x="163" y="8975"/>
                  </a:lnTo>
                  <a:lnTo>
                    <a:pt x="272" y="9029"/>
                  </a:lnTo>
                  <a:lnTo>
                    <a:pt x="327" y="9029"/>
                  </a:lnTo>
                  <a:lnTo>
                    <a:pt x="435" y="8975"/>
                  </a:lnTo>
                  <a:lnTo>
                    <a:pt x="490" y="8866"/>
                  </a:lnTo>
                  <a:lnTo>
                    <a:pt x="2611" y="4678"/>
                  </a:lnTo>
                  <a:lnTo>
                    <a:pt x="4678" y="382"/>
                  </a:lnTo>
                  <a:lnTo>
                    <a:pt x="4678" y="273"/>
                  </a:lnTo>
                  <a:lnTo>
                    <a:pt x="4678" y="164"/>
                  </a:lnTo>
                  <a:lnTo>
                    <a:pt x="4623" y="110"/>
                  </a:lnTo>
                  <a:lnTo>
                    <a:pt x="4514" y="55"/>
                  </a:lnTo>
                  <a:lnTo>
                    <a:pt x="44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a:off x="7533485" y="3893574"/>
              <a:ext cx="72236" cy="104660"/>
            </a:xfrm>
            <a:custGeom>
              <a:rect b="b" l="l" r="r" t="t"/>
              <a:pathLst>
                <a:path extrusionOk="0" h="5439" w="3754">
                  <a:moveTo>
                    <a:pt x="3427" y="0"/>
                  </a:moveTo>
                  <a:lnTo>
                    <a:pt x="3318" y="55"/>
                  </a:lnTo>
                  <a:lnTo>
                    <a:pt x="3264" y="109"/>
                  </a:lnTo>
                  <a:lnTo>
                    <a:pt x="1687" y="2828"/>
                  </a:lnTo>
                  <a:lnTo>
                    <a:pt x="1415" y="3427"/>
                  </a:lnTo>
                  <a:lnTo>
                    <a:pt x="1088" y="4025"/>
                  </a:lnTo>
                  <a:lnTo>
                    <a:pt x="871" y="4297"/>
                  </a:lnTo>
                  <a:lnTo>
                    <a:pt x="653" y="4514"/>
                  </a:lnTo>
                  <a:lnTo>
                    <a:pt x="436" y="4786"/>
                  </a:lnTo>
                  <a:lnTo>
                    <a:pt x="164" y="4949"/>
                  </a:lnTo>
                  <a:lnTo>
                    <a:pt x="55" y="5004"/>
                  </a:lnTo>
                  <a:lnTo>
                    <a:pt x="1" y="5113"/>
                  </a:lnTo>
                  <a:lnTo>
                    <a:pt x="1" y="5221"/>
                  </a:lnTo>
                  <a:lnTo>
                    <a:pt x="55" y="5276"/>
                  </a:lnTo>
                  <a:lnTo>
                    <a:pt x="109" y="5385"/>
                  </a:lnTo>
                  <a:lnTo>
                    <a:pt x="218" y="5439"/>
                  </a:lnTo>
                  <a:lnTo>
                    <a:pt x="327" y="5439"/>
                  </a:lnTo>
                  <a:lnTo>
                    <a:pt x="436" y="5385"/>
                  </a:lnTo>
                  <a:lnTo>
                    <a:pt x="708" y="5221"/>
                  </a:lnTo>
                  <a:lnTo>
                    <a:pt x="979" y="5004"/>
                  </a:lnTo>
                  <a:lnTo>
                    <a:pt x="1197" y="4732"/>
                  </a:lnTo>
                  <a:lnTo>
                    <a:pt x="1415" y="4460"/>
                  </a:lnTo>
                  <a:lnTo>
                    <a:pt x="1741" y="3862"/>
                  </a:lnTo>
                  <a:lnTo>
                    <a:pt x="2067" y="3263"/>
                  </a:lnTo>
                  <a:lnTo>
                    <a:pt x="3699" y="381"/>
                  </a:lnTo>
                  <a:lnTo>
                    <a:pt x="3753" y="272"/>
                  </a:lnTo>
                  <a:lnTo>
                    <a:pt x="3753" y="218"/>
                  </a:lnTo>
                  <a:lnTo>
                    <a:pt x="3699" y="109"/>
                  </a:lnTo>
                  <a:lnTo>
                    <a:pt x="3590" y="55"/>
                  </a:lnTo>
                  <a:lnTo>
                    <a:pt x="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a:off x="7381738" y="3021792"/>
              <a:ext cx="79548" cy="147590"/>
            </a:xfrm>
            <a:custGeom>
              <a:rect b="b" l="l" r="r" t="t"/>
              <a:pathLst>
                <a:path extrusionOk="0" h="7670" w="4134">
                  <a:moveTo>
                    <a:pt x="2230" y="3427"/>
                  </a:moveTo>
                  <a:lnTo>
                    <a:pt x="2393" y="3482"/>
                  </a:lnTo>
                  <a:lnTo>
                    <a:pt x="2557" y="3591"/>
                  </a:lnTo>
                  <a:lnTo>
                    <a:pt x="2720" y="3699"/>
                  </a:lnTo>
                  <a:lnTo>
                    <a:pt x="2829" y="3862"/>
                  </a:lnTo>
                  <a:lnTo>
                    <a:pt x="2829" y="4026"/>
                  </a:lnTo>
                  <a:lnTo>
                    <a:pt x="2774" y="4189"/>
                  </a:lnTo>
                  <a:lnTo>
                    <a:pt x="2611" y="4352"/>
                  </a:lnTo>
                  <a:lnTo>
                    <a:pt x="2393" y="4406"/>
                  </a:lnTo>
                  <a:lnTo>
                    <a:pt x="2176" y="4461"/>
                  </a:lnTo>
                  <a:lnTo>
                    <a:pt x="1958" y="4406"/>
                  </a:lnTo>
                  <a:lnTo>
                    <a:pt x="1632" y="4189"/>
                  </a:lnTo>
                  <a:lnTo>
                    <a:pt x="1360" y="3971"/>
                  </a:lnTo>
                  <a:lnTo>
                    <a:pt x="1219" y="3688"/>
                  </a:lnTo>
                  <a:lnTo>
                    <a:pt x="1219" y="3688"/>
                  </a:lnTo>
                  <a:lnTo>
                    <a:pt x="1523" y="3536"/>
                  </a:lnTo>
                  <a:lnTo>
                    <a:pt x="1850" y="3482"/>
                  </a:lnTo>
                  <a:lnTo>
                    <a:pt x="2230" y="3427"/>
                  </a:lnTo>
                  <a:close/>
                  <a:moveTo>
                    <a:pt x="1850" y="5929"/>
                  </a:moveTo>
                  <a:lnTo>
                    <a:pt x="2013" y="6038"/>
                  </a:lnTo>
                  <a:lnTo>
                    <a:pt x="2067" y="6147"/>
                  </a:lnTo>
                  <a:lnTo>
                    <a:pt x="2067" y="6310"/>
                  </a:lnTo>
                  <a:lnTo>
                    <a:pt x="1904" y="6419"/>
                  </a:lnTo>
                  <a:lnTo>
                    <a:pt x="1795" y="6473"/>
                  </a:lnTo>
                  <a:lnTo>
                    <a:pt x="1686" y="6473"/>
                  </a:lnTo>
                  <a:lnTo>
                    <a:pt x="1469" y="6419"/>
                  </a:lnTo>
                  <a:lnTo>
                    <a:pt x="1336" y="6352"/>
                  </a:lnTo>
                  <a:lnTo>
                    <a:pt x="1336" y="6352"/>
                  </a:lnTo>
                  <a:lnTo>
                    <a:pt x="1360" y="6255"/>
                  </a:lnTo>
                  <a:lnTo>
                    <a:pt x="1469" y="6092"/>
                  </a:lnTo>
                  <a:lnTo>
                    <a:pt x="1632" y="5984"/>
                  </a:lnTo>
                  <a:lnTo>
                    <a:pt x="1850" y="5929"/>
                  </a:lnTo>
                  <a:close/>
                  <a:moveTo>
                    <a:pt x="2829" y="1"/>
                  </a:moveTo>
                  <a:lnTo>
                    <a:pt x="2230" y="164"/>
                  </a:lnTo>
                  <a:lnTo>
                    <a:pt x="1741" y="382"/>
                  </a:lnTo>
                  <a:lnTo>
                    <a:pt x="1251" y="708"/>
                  </a:lnTo>
                  <a:lnTo>
                    <a:pt x="925" y="1143"/>
                  </a:lnTo>
                  <a:lnTo>
                    <a:pt x="762" y="1361"/>
                  </a:lnTo>
                  <a:lnTo>
                    <a:pt x="599" y="1633"/>
                  </a:lnTo>
                  <a:lnTo>
                    <a:pt x="544" y="1905"/>
                  </a:lnTo>
                  <a:lnTo>
                    <a:pt x="490" y="2176"/>
                  </a:lnTo>
                  <a:lnTo>
                    <a:pt x="435" y="2775"/>
                  </a:lnTo>
                  <a:lnTo>
                    <a:pt x="544" y="3373"/>
                  </a:lnTo>
                  <a:lnTo>
                    <a:pt x="592" y="3491"/>
                  </a:lnTo>
                  <a:lnTo>
                    <a:pt x="435" y="3699"/>
                  </a:lnTo>
                  <a:lnTo>
                    <a:pt x="272" y="3971"/>
                  </a:lnTo>
                  <a:lnTo>
                    <a:pt x="164" y="4189"/>
                  </a:lnTo>
                  <a:lnTo>
                    <a:pt x="55" y="4461"/>
                  </a:lnTo>
                  <a:lnTo>
                    <a:pt x="0" y="4733"/>
                  </a:lnTo>
                  <a:lnTo>
                    <a:pt x="0" y="5005"/>
                  </a:lnTo>
                  <a:lnTo>
                    <a:pt x="0" y="5277"/>
                  </a:lnTo>
                  <a:lnTo>
                    <a:pt x="55" y="5548"/>
                  </a:lnTo>
                  <a:lnTo>
                    <a:pt x="164" y="5820"/>
                  </a:lnTo>
                  <a:lnTo>
                    <a:pt x="327" y="6092"/>
                  </a:lnTo>
                  <a:lnTo>
                    <a:pt x="490" y="6310"/>
                  </a:lnTo>
                  <a:lnTo>
                    <a:pt x="707" y="6527"/>
                  </a:lnTo>
                  <a:lnTo>
                    <a:pt x="731" y="6551"/>
                  </a:lnTo>
                  <a:lnTo>
                    <a:pt x="731" y="6551"/>
                  </a:lnTo>
                  <a:lnTo>
                    <a:pt x="707" y="6691"/>
                  </a:lnTo>
                  <a:lnTo>
                    <a:pt x="762" y="7071"/>
                  </a:lnTo>
                  <a:lnTo>
                    <a:pt x="762" y="7452"/>
                  </a:lnTo>
                  <a:lnTo>
                    <a:pt x="816" y="7561"/>
                  </a:lnTo>
                  <a:lnTo>
                    <a:pt x="871" y="7615"/>
                  </a:lnTo>
                  <a:lnTo>
                    <a:pt x="979" y="7670"/>
                  </a:lnTo>
                  <a:lnTo>
                    <a:pt x="1088" y="7670"/>
                  </a:lnTo>
                  <a:lnTo>
                    <a:pt x="1197" y="7615"/>
                  </a:lnTo>
                  <a:lnTo>
                    <a:pt x="1251" y="7561"/>
                  </a:lnTo>
                  <a:lnTo>
                    <a:pt x="1306" y="7452"/>
                  </a:lnTo>
                  <a:lnTo>
                    <a:pt x="1306" y="7343"/>
                  </a:lnTo>
                  <a:lnTo>
                    <a:pt x="1251" y="6963"/>
                  </a:lnTo>
                  <a:lnTo>
                    <a:pt x="1256" y="6920"/>
                  </a:lnTo>
                  <a:lnTo>
                    <a:pt x="1256" y="6920"/>
                  </a:lnTo>
                  <a:lnTo>
                    <a:pt x="1469" y="6963"/>
                  </a:lnTo>
                  <a:lnTo>
                    <a:pt x="1741" y="7017"/>
                  </a:lnTo>
                  <a:lnTo>
                    <a:pt x="2067" y="6963"/>
                  </a:lnTo>
                  <a:lnTo>
                    <a:pt x="2339" y="6799"/>
                  </a:lnTo>
                  <a:lnTo>
                    <a:pt x="2502" y="6582"/>
                  </a:lnTo>
                  <a:lnTo>
                    <a:pt x="2611" y="6364"/>
                  </a:lnTo>
                  <a:lnTo>
                    <a:pt x="2611" y="6092"/>
                  </a:lnTo>
                  <a:lnTo>
                    <a:pt x="2557" y="5875"/>
                  </a:lnTo>
                  <a:lnTo>
                    <a:pt x="2393" y="5657"/>
                  </a:lnTo>
                  <a:lnTo>
                    <a:pt x="2176" y="5494"/>
                  </a:lnTo>
                  <a:lnTo>
                    <a:pt x="1850" y="5385"/>
                  </a:lnTo>
                  <a:lnTo>
                    <a:pt x="1578" y="5440"/>
                  </a:lnTo>
                  <a:lnTo>
                    <a:pt x="1306" y="5548"/>
                  </a:lnTo>
                  <a:lnTo>
                    <a:pt x="1088" y="5766"/>
                  </a:lnTo>
                  <a:lnTo>
                    <a:pt x="925" y="5984"/>
                  </a:lnTo>
                  <a:lnTo>
                    <a:pt x="917" y="6001"/>
                  </a:lnTo>
                  <a:lnTo>
                    <a:pt x="816" y="5875"/>
                  </a:lnTo>
                  <a:lnTo>
                    <a:pt x="653" y="5603"/>
                  </a:lnTo>
                  <a:lnTo>
                    <a:pt x="544" y="5222"/>
                  </a:lnTo>
                  <a:lnTo>
                    <a:pt x="544" y="4896"/>
                  </a:lnTo>
                  <a:lnTo>
                    <a:pt x="599" y="4569"/>
                  </a:lnTo>
                  <a:lnTo>
                    <a:pt x="707" y="4243"/>
                  </a:lnTo>
                  <a:lnTo>
                    <a:pt x="850" y="4064"/>
                  </a:lnTo>
                  <a:lnTo>
                    <a:pt x="850" y="4064"/>
                  </a:lnTo>
                  <a:lnTo>
                    <a:pt x="925" y="4189"/>
                  </a:lnTo>
                  <a:lnTo>
                    <a:pt x="1088" y="4406"/>
                  </a:lnTo>
                  <a:lnTo>
                    <a:pt x="1306" y="4624"/>
                  </a:lnTo>
                  <a:lnTo>
                    <a:pt x="1578" y="4787"/>
                  </a:lnTo>
                  <a:lnTo>
                    <a:pt x="1850" y="4896"/>
                  </a:lnTo>
                  <a:lnTo>
                    <a:pt x="2121" y="4950"/>
                  </a:lnTo>
                  <a:lnTo>
                    <a:pt x="2393" y="4950"/>
                  </a:lnTo>
                  <a:lnTo>
                    <a:pt x="2665" y="4896"/>
                  </a:lnTo>
                  <a:lnTo>
                    <a:pt x="2937" y="4787"/>
                  </a:lnTo>
                  <a:lnTo>
                    <a:pt x="3155" y="4569"/>
                  </a:lnTo>
                  <a:lnTo>
                    <a:pt x="3318" y="4298"/>
                  </a:lnTo>
                  <a:lnTo>
                    <a:pt x="3372" y="4080"/>
                  </a:lnTo>
                  <a:lnTo>
                    <a:pt x="3372" y="3808"/>
                  </a:lnTo>
                  <a:lnTo>
                    <a:pt x="3264" y="3591"/>
                  </a:lnTo>
                  <a:lnTo>
                    <a:pt x="3155" y="3373"/>
                  </a:lnTo>
                  <a:lnTo>
                    <a:pt x="2937" y="3210"/>
                  </a:lnTo>
                  <a:lnTo>
                    <a:pt x="2720" y="3047"/>
                  </a:lnTo>
                  <a:lnTo>
                    <a:pt x="2502" y="2938"/>
                  </a:lnTo>
                  <a:lnTo>
                    <a:pt x="1632" y="2938"/>
                  </a:lnTo>
                  <a:lnTo>
                    <a:pt x="1360" y="3047"/>
                  </a:lnTo>
                  <a:lnTo>
                    <a:pt x="1088" y="3155"/>
                  </a:lnTo>
                  <a:lnTo>
                    <a:pt x="1025" y="3203"/>
                  </a:lnTo>
                  <a:lnTo>
                    <a:pt x="1025" y="3203"/>
                  </a:lnTo>
                  <a:lnTo>
                    <a:pt x="979" y="2883"/>
                  </a:lnTo>
                  <a:lnTo>
                    <a:pt x="979" y="2503"/>
                  </a:lnTo>
                  <a:lnTo>
                    <a:pt x="1034" y="2122"/>
                  </a:lnTo>
                  <a:lnTo>
                    <a:pt x="1143" y="1741"/>
                  </a:lnTo>
                  <a:lnTo>
                    <a:pt x="1360" y="1415"/>
                  </a:lnTo>
                  <a:lnTo>
                    <a:pt x="1632" y="1143"/>
                  </a:lnTo>
                  <a:lnTo>
                    <a:pt x="1904" y="871"/>
                  </a:lnTo>
                  <a:lnTo>
                    <a:pt x="2285" y="708"/>
                  </a:lnTo>
                  <a:lnTo>
                    <a:pt x="2611" y="599"/>
                  </a:lnTo>
                  <a:lnTo>
                    <a:pt x="3046" y="545"/>
                  </a:lnTo>
                  <a:lnTo>
                    <a:pt x="3427" y="599"/>
                  </a:lnTo>
                  <a:lnTo>
                    <a:pt x="3807" y="654"/>
                  </a:lnTo>
                  <a:lnTo>
                    <a:pt x="3916" y="708"/>
                  </a:lnTo>
                  <a:lnTo>
                    <a:pt x="4025" y="654"/>
                  </a:lnTo>
                  <a:lnTo>
                    <a:pt x="4079" y="599"/>
                  </a:lnTo>
                  <a:lnTo>
                    <a:pt x="4134" y="490"/>
                  </a:lnTo>
                  <a:lnTo>
                    <a:pt x="4134" y="382"/>
                  </a:lnTo>
                  <a:lnTo>
                    <a:pt x="4134" y="273"/>
                  </a:lnTo>
                  <a:lnTo>
                    <a:pt x="4079" y="219"/>
                  </a:lnTo>
                  <a:lnTo>
                    <a:pt x="3971" y="164"/>
                  </a:lnTo>
                  <a:lnTo>
                    <a:pt x="3644" y="55"/>
                  </a:ln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33"/>
          <p:cNvSpPr txBox="1"/>
          <p:nvPr>
            <p:ph type="title"/>
          </p:nvPr>
        </p:nvSpPr>
        <p:spPr>
          <a:xfrm>
            <a:off x="5242175" y="1719100"/>
            <a:ext cx="369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233" name="Google Shape;1233;p33"/>
          <p:cNvSpPr txBox="1"/>
          <p:nvPr>
            <p:ph idx="1" type="body"/>
          </p:nvPr>
        </p:nvSpPr>
        <p:spPr>
          <a:xfrm>
            <a:off x="5568175" y="2556100"/>
            <a:ext cx="2793000" cy="14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MentalMate offers customized insights and recommendations to empower you with a complete understanding of your mental health, aiding you in managing and improving your well-being.</a:t>
            </a:r>
            <a:endParaRPr>
              <a:solidFill>
                <a:schemeClr val="dk1"/>
              </a:solidFill>
            </a:endParaRPr>
          </a:p>
        </p:txBody>
      </p:sp>
      <p:pic>
        <p:nvPicPr>
          <p:cNvPr id="1234" name="Google Shape;1234;p33"/>
          <p:cNvPicPr preferRelativeResize="0"/>
          <p:nvPr/>
        </p:nvPicPr>
        <p:blipFill>
          <a:blip r:embed="rId3">
            <a:alphaModFix/>
          </a:blip>
          <a:stretch>
            <a:fillRect/>
          </a:stretch>
        </p:blipFill>
        <p:spPr>
          <a:xfrm>
            <a:off x="1603375" y="1593163"/>
            <a:ext cx="3246607" cy="334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grpSp>
        <p:nvGrpSpPr>
          <p:cNvPr id="1239" name="Google Shape;1239;p34"/>
          <p:cNvGrpSpPr/>
          <p:nvPr/>
        </p:nvGrpSpPr>
        <p:grpSpPr>
          <a:xfrm>
            <a:off x="4651049" y="1053933"/>
            <a:ext cx="3572226" cy="2000796"/>
            <a:chOff x="526736" y="916254"/>
            <a:chExt cx="4031857" cy="2258235"/>
          </a:xfrm>
        </p:grpSpPr>
        <p:sp>
          <p:nvSpPr>
            <p:cNvPr id="1240" name="Google Shape;1240;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34"/>
          <p:cNvGrpSpPr/>
          <p:nvPr/>
        </p:nvGrpSpPr>
        <p:grpSpPr>
          <a:xfrm rot="10800000">
            <a:off x="4651049" y="2617296"/>
            <a:ext cx="3572226" cy="2000796"/>
            <a:chOff x="526736" y="916254"/>
            <a:chExt cx="4031857" cy="2258235"/>
          </a:xfrm>
        </p:grpSpPr>
        <p:sp>
          <p:nvSpPr>
            <p:cNvPr id="1243" name="Google Shape;1243;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34"/>
          <p:cNvGrpSpPr/>
          <p:nvPr/>
        </p:nvGrpSpPr>
        <p:grpSpPr>
          <a:xfrm rot="10800000">
            <a:off x="804445" y="2617308"/>
            <a:ext cx="3572226" cy="2000796"/>
            <a:chOff x="526736" y="916254"/>
            <a:chExt cx="4031857" cy="2258235"/>
          </a:xfrm>
        </p:grpSpPr>
        <p:sp>
          <p:nvSpPr>
            <p:cNvPr id="1246" name="Google Shape;1246;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34"/>
          <p:cNvGrpSpPr/>
          <p:nvPr/>
        </p:nvGrpSpPr>
        <p:grpSpPr>
          <a:xfrm>
            <a:off x="804446" y="1053921"/>
            <a:ext cx="3572226" cy="2000796"/>
            <a:chOff x="526736" y="916254"/>
            <a:chExt cx="4031857" cy="2258235"/>
          </a:xfrm>
        </p:grpSpPr>
        <p:sp>
          <p:nvSpPr>
            <p:cNvPr id="1249" name="Google Shape;1249;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34"/>
          <p:cNvSpPr txBox="1"/>
          <p:nvPr>
            <p:ph idx="9" type="title"/>
          </p:nvPr>
        </p:nvSpPr>
        <p:spPr>
          <a:xfrm>
            <a:off x="878925" y="31531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252" name="Google Shape;1252;p34"/>
          <p:cNvSpPr txBox="1"/>
          <p:nvPr>
            <p:ph idx="8" type="title"/>
          </p:nvPr>
        </p:nvSpPr>
        <p:spPr>
          <a:xfrm>
            <a:off x="878925" y="15212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253" name="Google Shape;1253;p34"/>
          <p:cNvSpPr txBox="1"/>
          <p:nvPr>
            <p:ph idx="13" type="title"/>
          </p:nvPr>
        </p:nvSpPr>
        <p:spPr>
          <a:xfrm>
            <a:off x="4732275" y="15212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54" name="Google Shape;1254;p34"/>
          <p:cNvSpPr txBox="1"/>
          <p:nvPr>
            <p:ph idx="14" type="title"/>
          </p:nvPr>
        </p:nvSpPr>
        <p:spPr>
          <a:xfrm>
            <a:off x="4732275" y="31531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255" name="Google Shape;1255;p34"/>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6" name="Google Shape;1256;p34"/>
          <p:cNvSpPr txBox="1"/>
          <p:nvPr>
            <p:ph type="title"/>
          </p:nvPr>
        </p:nvSpPr>
        <p:spPr>
          <a:xfrm>
            <a:off x="1927125" y="1442375"/>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 &amp; Market</a:t>
            </a:r>
            <a:endParaRPr/>
          </a:p>
        </p:txBody>
      </p:sp>
      <p:sp>
        <p:nvSpPr>
          <p:cNvPr id="1257" name="Google Shape;1257;p34"/>
          <p:cNvSpPr txBox="1"/>
          <p:nvPr>
            <p:ph idx="1" type="subTitle"/>
          </p:nvPr>
        </p:nvSpPr>
        <p:spPr>
          <a:xfrm>
            <a:off x="1927125" y="1970069"/>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4"/>
          <p:cNvSpPr txBox="1"/>
          <p:nvPr>
            <p:ph idx="2" type="title"/>
          </p:nvPr>
        </p:nvSpPr>
        <p:spPr>
          <a:xfrm>
            <a:off x="5780475" y="1442375"/>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259" name="Google Shape;1259;p34"/>
          <p:cNvSpPr txBox="1"/>
          <p:nvPr>
            <p:ph idx="3" type="subTitle"/>
          </p:nvPr>
        </p:nvSpPr>
        <p:spPr>
          <a:xfrm>
            <a:off x="5780477" y="1970069"/>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txBox="1"/>
          <p:nvPr>
            <p:ph idx="4" type="title"/>
          </p:nvPr>
        </p:nvSpPr>
        <p:spPr>
          <a:xfrm>
            <a:off x="1927125" y="3074271"/>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 UI</a:t>
            </a:r>
            <a:endParaRPr/>
          </a:p>
        </p:txBody>
      </p:sp>
      <p:sp>
        <p:nvSpPr>
          <p:cNvPr id="1261" name="Google Shape;1261;p34"/>
          <p:cNvSpPr txBox="1"/>
          <p:nvPr>
            <p:ph idx="5" type="subTitle"/>
          </p:nvPr>
        </p:nvSpPr>
        <p:spPr>
          <a:xfrm>
            <a:off x="1927125" y="3601976"/>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4"/>
          <p:cNvSpPr txBox="1"/>
          <p:nvPr>
            <p:ph idx="6" type="title"/>
          </p:nvPr>
        </p:nvSpPr>
        <p:spPr>
          <a:xfrm>
            <a:off x="5780475" y="3074271"/>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263" name="Google Shape;1263;p34"/>
          <p:cNvSpPr txBox="1"/>
          <p:nvPr>
            <p:ph idx="7" type="subTitle"/>
          </p:nvPr>
        </p:nvSpPr>
        <p:spPr>
          <a:xfrm>
            <a:off x="5780477" y="3601976"/>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34"/>
          <p:cNvGrpSpPr/>
          <p:nvPr/>
        </p:nvGrpSpPr>
        <p:grpSpPr>
          <a:xfrm>
            <a:off x="7680381" y="1216202"/>
            <a:ext cx="307124" cy="305294"/>
            <a:chOff x="1026043" y="1162815"/>
            <a:chExt cx="307124" cy="305294"/>
          </a:xfrm>
        </p:grpSpPr>
        <p:sp>
          <p:nvSpPr>
            <p:cNvPr id="1265" name="Google Shape;1265;p3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34"/>
          <p:cNvSpPr/>
          <p:nvPr/>
        </p:nvSpPr>
        <p:spPr>
          <a:xfrm>
            <a:off x="4292222" y="26659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35"/>
          <p:cNvSpPr txBox="1"/>
          <p:nvPr>
            <p:ph type="title"/>
          </p:nvPr>
        </p:nvSpPr>
        <p:spPr>
          <a:xfrm>
            <a:off x="1392050" y="157300"/>
            <a:ext cx="7046700" cy="12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Prevalence of Any Mental Illness (AMI) - 2021!</a:t>
            </a:r>
            <a:endParaRPr sz="3000"/>
          </a:p>
        </p:txBody>
      </p:sp>
      <p:sp>
        <p:nvSpPr>
          <p:cNvPr id="1279" name="Google Shape;1279;p35"/>
          <p:cNvSpPr/>
          <p:nvPr/>
        </p:nvSpPr>
        <p:spPr>
          <a:xfrm rot="2037842">
            <a:off x="3073003" y="1893099"/>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35"/>
          <p:cNvPicPr preferRelativeResize="0"/>
          <p:nvPr/>
        </p:nvPicPr>
        <p:blipFill rotWithShape="1">
          <a:blip r:embed="rId3">
            <a:alphaModFix/>
          </a:blip>
          <a:srcRect b="0" l="0" r="0" t="0"/>
          <a:stretch/>
        </p:blipFill>
        <p:spPr>
          <a:xfrm>
            <a:off x="1188775" y="1465425"/>
            <a:ext cx="7189324" cy="314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36"/>
          <p:cNvSpPr txBox="1"/>
          <p:nvPr>
            <p:ph type="title"/>
          </p:nvPr>
        </p:nvSpPr>
        <p:spPr>
          <a:xfrm>
            <a:off x="4353450" y="1629175"/>
            <a:ext cx="4070700" cy="62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Our story &amp; Prevalence of Any Mental Illness</a:t>
            </a:r>
            <a:endParaRPr sz="2000"/>
          </a:p>
        </p:txBody>
      </p:sp>
      <p:sp>
        <p:nvSpPr>
          <p:cNvPr id="1286" name="Google Shape;1286;p36"/>
          <p:cNvSpPr txBox="1"/>
          <p:nvPr>
            <p:ph idx="1" type="subTitle"/>
          </p:nvPr>
        </p:nvSpPr>
        <p:spPr>
          <a:xfrm>
            <a:off x="4353425" y="2391750"/>
            <a:ext cx="4070700" cy="1322400"/>
          </a:xfrm>
          <a:prstGeom prst="rect">
            <a:avLst/>
          </a:prstGeom>
        </p:spPr>
        <p:txBody>
          <a:bodyPr anchorCtr="0" anchor="t" bIns="91425" lIns="274300" spcFirstLastPara="1" rIns="274300" wrap="square" tIns="91425">
            <a:noAutofit/>
          </a:bodyPr>
          <a:lstStyle/>
          <a:p>
            <a:pPr indent="-330200" lvl="0" marL="457200" rtl="0" algn="l">
              <a:spcBef>
                <a:spcPts val="0"/>
              </a:spcBef>
              <a:spcAft>
                <a:spcPts val="0"/>
              </a:spcAft>
              <a:buSzPts val="1600"/>
              <a:buChar char="●"/>
            </a:pPr>
            <a:r>
              <a:rPr lang="en" sz="1200"/>
              <a:t>With 22.8% of U.S. adults, approximately 57.8 million, diagnosed with Any Mental Illness (AMI) in 2021, MentalMate addresses a critical and widespread need for accessible mental health support.</a:t>
            </a:r>
            <a:endParaRPr sz="1200"/>
          </a:p>
          <a:p>
            <a:pPr indent="-330200" lvl="0" marL="457200" rtl="0" algn="l">
              <a:spcBef>
                <a:spcPts val="0"/>
              </a:spcBef>
              <a:spcAft>
                <a:spcPts val="0"/>
              </a:spcAft>
              <a:buSzPts val="1600"/>
              <a:buChar char="●"/>
            </a:pPr>
            <a:r>
              <a:rPr lang="en" sz="1200"/>
              <a:t>The prevalence of AMI was significantly higher among young adults and varies across gender and racial demographics, demonstrating the diverse and extensive market for personalized mental health services tailored to individual lifestyles and challenges.</a:t>
            </a:r>
            <a:endParaRPr sz="1200"/>
          </a:p>
          <a:p>
            <a:pPr indent="-330200" lvl="0" marL="457200" rtl="0" algn="l">
              <a:spcBef>
                <a:spcPts val="0"/>
              </a:spcBef>
              <a:spcAft>
                <a:spcPts val="0"/>
              </a:spcAft>
              <a:buSzPts val="1600"/>
              <a:buChar char="●"/>
            </a:pPr>
            <a:r>
              <a:t/>
            </a:r>
            <a:endParaRPr sz="1200"/>
          </a:p>
        </p:txBody>
      </p:sp>
      <p:grpSp>
        <p:nvGrpSpPr>
          <p:cNvPr id="1287" name="Google Shape;1287;p36"/>
          <p:cNvGrpSpPr/>
          <p:nvPr/>
        </p:nvGrpSpPr>
        <p:grpSpPr>
          <a:xfrm>
            <a:off x="1070277" y="812751"/>
            <a:ext cx="2642676" cy="3517987"/>
            <a:chOff x="7075926" y="587568"/>
            <a:chExt cx="1989068" cy="2647890"/>
          </a:xfrm>
        </p:grpSpPr>
        <p:sp>
          <p:nvSpPr>
            <p:cNvPr id="1288" name="Google Shape;1288;p36"/>
            <p:cNvSpPr/>
            <p:nvPr/>
          </p:nvSpPr>
          <p:spPr>
            <a:xfrm>
              <a:off x="7252746" y="1359124"/>
              <a:ext cx="1158657" cy="1261119"/>
            </a:xfrm>
            <a:custGeom>
              <a:rect b="b" l="l" r="r" t="t"/>
              <a:pathLst>
                <a:path extrusionOk="0" h="20013" w="18387">
                  <a:moveTo>
                    <a:pt x="16719" y="0"/>
                  </a:moveTo>
                  <a:lnTo>
                    <a:pt x="12895" y="407"/>
                  </a:lnTo>
                  <a:lnTo>
                    <a:pt x="1750" y="1668"/>
                  </a:lnTo>
                  <a:lnTo>
                    <a:pt x="1709" y="2034"/>
                  </a:lnTo>
                  <a:lnTo>
                    <a:pt x="1750" y="2400"/>
                  </a:lnTo>
                  <a:lnTo>
                    <a:pt x="1831" y="3132"/>
                  </a:lnTo>
                  <a:lnTo>
                    <a:pt x="1994" y="3864"/>
                  </a:lnTo>
                  <a:lnTo>
                    <a:pt x="2075" y="4597"/>
                  </a:lnTo>
                  <a:lnTo>
                    <a:pt x="2238" y="6183"/>
                  </a:lnTo>
                  <a:lnTo>
                    <a:pt x="2482" y="7769"/>
                  </a:lnTo>
                  <a:lnTo>
                    <a:pt x="1831" y="7973"/>
                  </a:lnTo>
                  <a:lnTo>
                    <a:pt x="1506" y="8095"/>
                  </a:lnTo>
                  <a:lnTo>
                    <a:pt x="1221" y="8217"/>
                  </a:lnTo>
                  <a:lnTo>
                    <a:pt x="936" y="8380"/>
                  </a:lnTo>
                  <a:lnTo>
                    <a:pt x="692" y="8583"/>
                  </a:lnTo>
                  <a:lnTo>
                    <a:pt x="448" y="8868"/>
                  </a:lnTo>
                  <a:lnTo>
                    <a:pt x="245" y="9152"/>
                  </a:lnTo>
                  <a:lnTo>
                    <a:pt x="123" y="9396"/>
                  </a:lnTo>
                  <a:lnTo>
                    <a:pt x="41" y="9681"/>
                  </a:lnTo>
                  <a:lnTo>
                    <a:pt x="1" y="9966"/>
                  </a:lnTo>
                  <a:lnTo>
                    <a:pt x="1" y="10251"/>
                  </a:lnTo>
                  <a:lnTo>
                    <a:pt x="1" y="10535"/>
                  </a:lnTo>
                  <a:lnTo>
                    <a:pt x="82" y="10820"/>
                  </a:lnTo>
                  <a:lnTo>
                    <a:pt x="204" y="11064"/>
                  </a:lnTo>
                  <a:lnTo>
                    <a:pt x="367" y="11308"/>
                  </a:lnTo>
                  <a:lnTo>
                    <a:pt x="611" y="11512"/>
                  </a:lnTo>
                  <a:lnTo>
                    <a:pt x="936" y="11674"/>
                  </a:lnTo>
                  <a:lnTo>
                    <a:pt x="1262" y="11796"/>
                  </a:lnTo>
                  <a:lnTo>
                    <a:pt x="1628" y="11837"/>
                  </a:lnTo>
                  <a:lnTo>
                    <a:pt x="2401" y="11878"/>
                  </a:lnTo>
                  <a:lnTo>
                    <a:pt x="3133" y="11918"/>
                  </a:lnTo>
                  <a:lnTo>
                    <a:pt x="3499" y="15661"/>
                  </a:lnTo>
                  <a:lnTo>
                    <a:pt x="3784" y="18304"/>
                  </a:lnTo>
                  <a:lnTo>
                    <a:pt x="3987" y="19769"/>
                  </a:lnTo>
                  <a:lnTo>
                    <a:pt x="6143" y="19932"/>
                  </a:lnTo>
                  <a:lnTo>
                    <a:pt x="8299" y="20013"/>
                  </a:lnTo>
                  <a:lnTo>
                    <a:pt x="10495" y="19972"/>
                  </a:lnTo>
                  <a:lnTo>
                    <a:pt x="12651" y="19850"/>
                  </a:lnTo>
                  <a:lnTo>
                    <a:pt x="12610" y="17288"/>
                  </a:lnTo>
                  <a:lnTo>
                    <a:pt x="12610" y="15701"/>
                  </a:lnTo>
                  <a:lnTo>
                    <a:pt x="12651" y="15010"/>
                  </a:lnTo>
                  <a:lnTo>
                    <a:pt x="13383" y="14847"/>
                  </a:lnTo>
                  <a:lnTo>
                    <a:pt x="14115" y="14725"/>
                  </a:lnTo>
                  <a:lnTo>
                    <a:pt x="14848" y="14522"/>
                  </a:lnTo>
                  <a:lnTo>
                    <a:pt x="15539" y="14278"/>
                  </a:lnTo>
                  <a:lnTo>
                    <a:pt x="16231" y="13952"/>
                  </a:lnTo>
                  <a:lnTo>
                    <a:pt x="16556" y="13749"/>
                  </a:lnTo>
                  <a:lnTo>
                    <a:pt x="16841" y="13545"/>
                  </a:lnTo>
                  <a:lnTo>
                    <a:pt x="17125" y="13301"/>
                  </a:lnTo>
                  <a:lnTo>
                    <a:pt x="17369" y="13017"/>
                  </a:lnTo>
                  <a:lnTo>
                    <a:pt x="17614" y="12732"/>
                  </a:lnTo>
                  <a:lnTo>
                    <a:pt x="17817" y="12447"/>
                  </a:lnTo>
                  <a:lnTo>
                    <a:pt x="17980" y="12162"/>
                  </a:lnTo>
                  <a:lnTo>
                    <a:pt x="18102" y="11837"/>
                  </a:lnTo>
                  <a:lnTo>
                    <a:pt x="18183" y="11512"/>
                  </a:lnTo>
                  <a:lnTo>
                    <a:pt x="18264" y="11186"/>
                  </a:lnTo>
                  <a:lnTo>
                    <a:pt x="18346" y="10535"/>
                  </a:lnTo>
                  <a:lnTo>
                    <a:pt x="18386" y="9844"/>
                  </a:lnTo>
                  <a:lnTo>
                    <a:pt x="18346" y="9152"/>
                  </a:lnTo>
                  <a:lnTo>
                    <a:pt x="18264" y="8461"/>
                  </a:lnTo>
                  <a:lnTo>
                    <a:pt x="18061" y="7159"/>
                  </a:lnTo>
                  <a:lnTo>
                    <a:pt x="17776" y="5207"/>
                  </a:lnTo>
                  <a:lnTo>
                    <a:pt x="17451" y="3254"/>
                  </a:lnTo>
                  <a:lnTo>
                    <a:pt x="17329" y="2481"/>
                  </a:lnTo>
                  <a:lnTo>
                    <a:pt x="17207" y="1587"/>
                  </a:lnTo>
                  <a:lnTo>
                    <a:pt x="17125" y="1180"/>
                  </a:lnTo>
                  <a:lnTo>
                    <a:pt x="17003" y="732"/>
                  </a:lnTo>
                  <a:lnTo>
                    <a:pt x="16881" y="366"/>
                  </a:lnTo>
                  <a:lnTo>
                    <a:pt x="16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7239954" y="1348852"/>
              <a:ext cx="1181720" cy="1281662"/>
            </a:xfrm>
            <a:custGeom>
              <a:rect b="b" l="l" r="r" t="t"/>
              <a:pathLst>
                <a:path extrusionOk="0" h="20339" w="18753">
                  <a:moveTo>
                    <a:pt x="16825" y="377"/>
                  </a:moveTo>
                  <a:lnTo>
                    <a:pt x="16922" y="570"/>
                  </a:lnTo>
                  <a:lnTo>
                    <a:pt x="17003" y="855"/>
                  </a:lnTo>
                  <a:lnTo>
                    <a:pt x="17206" y="1506"/>
                  </a:lnTo>
                  <a:lnTo>
                    <a:pt x="17288" y="2197"/>
                  </a:lnTo>
                  <a:lnTo>
                    <a:pt x="17369" y="2848"/>
                  </a:lnTo>
                  <a:lnTo>
                    <a:pt x="17613" y="4434"/>
                  </a:lnTo>
                  <a:lnTo>
                    <a:pt x="17898" y="6021"/>
                  </a:lnTo>
                  <a:lnTo>
                    <a:pt x="18101" y="7485"/>
                  </a:lnTo>
                  <a:lnTo>
                    <a:pt x="18305" y="8949"/>
                  </a:lnTo>
                  <a:lnTo>
                    <a:pt x="18386" y="9641"/>
                  </a:lnTo>
                  <a:lnTo>
                    <a:pt x="18386" y="10332"/>
                  </a:lnTo>
                  <a:lnTo>
                    <a:pt x="18345" y="11024"/>
                  </a:lnTo>
                  <a:lnTo>
                    <a:pt x="18305" y="11390"/>
                  </a:lnTo>
                  <a:lnTo>
                    <a:pt x="18223" y="11715"/>
                  </a:lnTo>
                  <a:lnTo>
                    <a:pt x="18061" y="12081"/>
                  </a:lnTo>
                  <a:lnTo>
                    <a:pt x="17898" y="12407"/>
                  </a:lnTo>
                  <a:lnTo>
                    <a:pt x="17735" y="12732"/>
                  </a:lnTo>
                  <a:lnTo>
                    <a:pt x="17491" y="13017"/>
                  </a:lnTo>
                  <a:lnTo>
                    <a:pt x="17247" y="13261"/>
                  </a:lnTo>
                  <a:lnTo>
                    <a:pt x="17003" y="13505"/>
                  </a:lnTo>
                  <a:lnTo>
                    <a:pt x="16678" y="13708"/>
                  </a:lnTo>
                  <a:lnTo>
                    <a:pt x="16393" y="13912"/>
                  </a:lnTo>
                  <a:lnTo>
                    <a:pt x="15742" y="14237"/>
                  </a:lnTo>
                  <a:lnTo>
                    <a:pt x="15051" y="14481"/>
                  </a:lnTo>
                  <a:lnTo>
                    <a:pt x="14318" y="14685"/>
                  </a:lnTo>
                  <a:lnTo>
                    <a:pt x="13627" y="14847"/>
                  </a:lnTo>
                  <a:lnTo>
                    <a:pt x="13220" y="14888"/>
                  </a:lnTo>
                  <a:lnTo>
                    <a:pt x="13017" y="14929"/>
                  </a:lnTo>
                  <a:lnTo>
                    <a:pt x="12813" y="14969"/>
                  </a:lnTo>
                  <a:lnTo>
                    <a:pt x="12732" y="15051"/>
                  </a:lnTo>
                  <a:lnTo>
                    <a:pt x="12691" y="15132"/>
                  </a:lnTo>
                  <a:lnTo>
                    <a:pt x="12651" y="15295"/>
                  </a:lnTo>
                  <a:lnTo>
                    <a:pt x="12651" y="15457"/>
                  </a:lnTo>
                  <a:lnTo>
                    <a:pt x="12651" y="16881"/>
                  </a:lnTo>
                  <a:lnTo>
                    <a:pt x="12651" y="19862"/>
                  </a:lnTo>
                  <a:lnTo>
                    <a:pt x="12651" y="19862"/>
                  </a:lnTo>
                  <a:lnTo>
                    <a:pt x="10698" y="19973"/>
                  </a:lnTo>
                  <a:lnTo>
                    <a:pt x="8502" y="19973"/>
                  </a:lnTo>
                  <a:lnTo>
                    <a:pt x="6346" y="19891"/>
                  </a:lnTo>
                  <a:lnTo>
                    <a:pt x="4333" y="19739"/>
                  </a:lnTo>
                  <a:lnTo>
                    <a:pt x="4333" y="19739"/>
                  </a:lnTo>
                  <a:lnTo>
                    <a:pt x="4231" y="18956"/>
                  </a:lnTo>
                  <a:lnTo>
                    <a:pt x="4027" y="17044"/>
                  </a:lnTo>
                  <a:lnTo>
                    <a:pt x="3621" y="13058"/>
                  </a:lnTo>
                  <a:lnTo>
                    <a:pt x="3539" y="12366"/>
                  </a:lnTo>
                  <a:lnTo>
                    <a:pt x="3539" y="12163"/>
                  </a:lnTo>
                  <a:lnTo>
                    <a:pt x="3539" y="12081"/>
                  </a:lnTo>
                  <a:lnTo>
                    <a:pt x="3498" y="12122"/>
                  </a:lnTo>
                  <a:lnTo>
                    <a:pt x="3498" y="12000"/>
                  </a:lnTo>
                  <a:lnTo>
                    <a:pt x="3458" y="11919"/>
                  </a:lnTo>
                  <a:lnTo>
                    <a:pt x="3336" y="11878"/>
                  </a:lnTo>
                  <a:lnTo>
                    <a:pt x="2400" y="11878"/>
                  </a:lnTo>
                  <a:lnTo>
                    <a:pt x="1953" y="11837"/>
                  </a:lnTo>
                  <a:lnTo>
                    <a:pt x="1465" y="11756"/>
                  </a:lnTo>
                  <a:lnTo>
                    <a:pt x="1261" y="11715"/>
                  </a:lnTo>
                  <a:lnTo>
                    <a:pt x="1058" y="11593"/>
                  </a:lnTo>
                  <a:lnTo>
                    <a:pt x="855" y="11471"/>
                  </a:lnTo>
                  <a:lnTo>
                    <a:pt x="692" y="11349"/>
                  </a:lnTo>
                  <a:lnTo>
                    <a:pt x="570" y="11146"/>
                  </a:lnTo>
                  <a:lnTo>
                    <a:pt x="488" y="10983"/>
                  </a:lnTo>
                  <a:lnTo>
                    <a:pt x="407" y="10739"/>
                  </a:lnTo>
                  <a:lnTo>
                    <a:pt x="366" y="10495"/>
                  </a:lnTo>
                  <a:lnTo>
                    <a:pt x="366" y="10292"/>
                  </a:lnTo>
                  <a:lnTo>
                    <a:pt x="407" y="10048"/>
                  </a:lnTo>
                  <a:lnTo>
                    <a:pt x="448" y="9803"/>
                  </a:lnTo>
                  <a:lnTo>
                    <a:pt x="529" y="9600"/>
                  </a:lnTo>
                  <a:lnTo>
                    <a:pt x="610" y="9397"/>
                  </a:lnTo>
                  <a:lnTo>
                    <a:pt x="773" y="9193"/>
                  </a:lnTo>
                  <a:lnTo>
                    <a:pt x="895" y="8990"/>
                  </a:lnTo>
                  <a:lnTo>
                    <a:pt x="1058" y="8827"/>
                  </a:lnTo>
                  <a:lnTo>
                    <a:pt x="1261" y="8705"/>
                  </a:lnTo>
                  <a:lnTo>
                    <a:pt x="1465" y="8583"/>
                  </a:lnTo>
                  <a:lnTo>
                    <a:pt x="1871" y="8380"/>
                  </a:lnTo>
                  <a:lnTo>
                    <a:pt x="2319" y="8258"/>
                  </a:lnTo>
                  <a:lnTo>
                    <a:pt x="2726" y="8136"/>
                  </a:lnTo>
                  <a:lnTo>
                    <a:pt x="2807" y="8095"/>
                  </a:lnTo>
                  <a:lnTo>
                    <a:pt x="2848" y="8054"/>
                  </a:lnTo>
                  <a:lnTo>
                    <a:pt x="2888" y="7892"/>
                  </a:lnTo>
                  <a:lnTo>
                    <a:pt x="2644" y="6305"/>
                  </a:lnTo>
                  <a:lnTo>
                    <a:pt x="2482" y="4719"/>
                  </a:lnTo>
                  <a:lnTo>
                    <a:pt x="2360" y="3987"/>
                  </a:lnTo>
                  <a:lnTo>
                    <a:pt x="2238" y="3255"/>
                  </a:lnTo>
                  <a:lnTo>
                    <a:pt x="2116" y="2563"/>
                  </a:lnTo>
                  <a:lnTo>
                    <a:pt x="2116" y="2197"/>
                  </a:lnTo>
                  <a:lnTo>
                    <a:pt x="2116" y="1976"/>
                  </a:lnTo>
                  <a:lnTo>
                    <a:pt x="2116" y="1976"/>
                  </a:lnTo>
                  <a:lnTo>
                    <a:pt x="13098" y="773"/>
                  </a:lnTo>
                  <a:lnTo>
                    <a:pt x="16825" y="377"/>
                  </a:lnTo>
                  <a:close/>
                  <a:moveTo>
                    <a:pt x="16922" y="1"/>
                  </a:moveTo>
                  <a:lnTo>
                    <a:pt x="13098" y="407"/>
                  </a:lnTo>
                  <a:lnTo>
                    <a:pt x="13057" y="407"/>
                  </a:lnTo>
                  <a:lnTo>
                    <a:pt x="13052" y="412"/>
                  </a:lnTo>
                  <a:lnTo>
                    <a:pt x="13052" y="412"/>
                  </a:lnTo>
                  <a:lnTo>
                    <a:pt x="1953" y="1628"/>
                  </a:lnTo>
                  <a:lnTo>
                    <a:pt x="1831" y="1668"/>
                  </a:lnTo>
                  <a:lnTo>
                    <a:pt x="1790" y="1750"/>
                  </a:lnTo>
                  <a:lnTo>
                    <a:pt x="1749" y="1831"/>
                  </a:lnTo>
                  <a:lnTo>
                    <a:pt x="1749" y="2197"/>
                  </a:lnTo>
                  <a:lnTo>
                    <a:pt x="1749" y="2563"/>
                  </a:lnTo>
                  <a:lnTo>
                    <a:pt x="1871" y="3295"/>
                  </a:lnTo>
                  <a:lnTo>
                    <a:pt x="1993" y="4027"/>
                  </a:lnTo>
                  <a:lnTo>
                    <a:pt x="2116" y="4800"/>
                  </a:lnTo>
                  <a:lnTo>
                    <a:pt x="2278" y="6387"/>
                  </a:lnTo>
                  <a:lnTo>
                    <a:pt x="2492" y="7815"/>
                  </a:lnTo>
                  <a:lnTo>
                    <a:pt x="2492" y="7815"/>
                  </a:lnTo>
                  <a:lnTo>
                    <a:pt x="2238" y="7892"/>
                  </a:lnTo>
                  <a:lnTo>
                    <a:pt x="1831" y="8014"/>
                  </a:lnTo>
                  <a:lnTo>
                    <a:pt x="1465" y="8176"/>
                  </a:lnTo>
                  <a:lnTo>
                    <a:pt x="1099" y="8380"/>
                  </a:lnTo>
                  <a:lnTo>
                    <a:pt x="814" y="8583"/>
                  </a:lnTo>
                  <a:lnTo>
                    <a:pt x="529" y="8868"/>
                  </a:lnTo>
                  <a:lnTo>
                    <a:pt x="285" y="9234"/>
                  </a:lnTo>
                  <a:lnTo>
                    <a:pt x="122" y="9600"/>
                  </a:lnTo>
                  <a:lnTo>
                    <a:pt x="0" y="10048"/>
                  </a:lnTo>
                  <a:lnTo>
                    <a:pt x="0" y="10454"/>
                  </a:lnTo>
                  <a:lnTo>
                    <a:pt x="41" y="10861"/>
                  </a:lnTo>
                  <a:lnTo>
                    <a:pt x="204" y="11268"/>
                  </a:lnTo>
                  <a:lnTo>
                    <a:pt x="326" y="11431"/>
                  </a:lnTo>
                  <a:lnTo>
                    <a:pt x="448" y="11593"/>
                  </a:lnTo>
                  <a:lnTo>
                    <a:pt x="570" y="11715"/>
                  </a:lnTo>
                  <a:lnTo>
                    <a:pt x="733" y="11837"/>
                  </a:lnTo>
                  <a:lnTo>
                    <a:pt x="1058" y="12041"/>
                  </a:lnTo>
                  <a:lnTo>
                    <a:pt x="1465" y="12122"/>
                  </a:lnTo>
                  <a:lnTo>
                    <a:pt x="1912" y="12203"/>
                  </a:lnTo>
                  <a:lnTo>
                    <a:pt x="2400" y="12244"/>
                  </a:lnTo>
                  <a:lnTo>
                    <a:pt x="3176" y="12278"/>
                  </a:lnTo>
                  <a:lnTo>
                    <a:pt x="3176" y="12278"/>
                  </a:lnTo>
                  <a:lnTo>
                    <a:pt x="3214" y="12773"/>
                  </a:lnTo>
                  <a:lnTo>
                    <a:pt x="3376" y="14522"/>
                  </a:lnTo>
                  <a:lnTo>
                    <a:pt x="3865" y="18752"/>
                  </a:lnTo>
                  <a:lnTo>
                    <a:pt x="3905" y="19362"/>
                  </a:lnTo>
                  <a:lnTo>
                    <a:pt x="3987" y="19973"/>
                  </a:lnTo>
                  <a:lnTo>
                    <a:pt x="4027" y="20013"/>
                  </a:lnTo>
                  <a:lnTo>
                    <a:pt x="4068" y="20054"/>
                  </a:lnTo>
                  <a:lnTo>
                    <a:pt x="4190" y="20095"/>
                  </a:lnTo>
                  <a:lnTo>
                    <a:pt x="6346" y="20257"/>
                  </a:lnTo>
                  <a:lnTo>
                    <a:pt x="8502" y="20339"/>
                  </a:lnTo>
                  <a:lnTo>
                    <a:pt x="10698" y="20339"/>
                  </a:lnTo>
                  <a:lnTo>
                    <a:pt x="12854" y="20217"/>
                  </a:lnTo>
                  <a:lnTo>
                    <a:pt x="12935" y="20217"/>
                  </a:lnTo>
                  <a:lnTo>
                    <a:pt x="12976" y="20176"/>
                  </a:lnTo>
                  <a:lnTo>
                    <a:pt x="13017" y="20095"/>
                  </a:lnTo>
                  <a:lnTo>
                    <a:pt x="13017" y="20013"/>
                  </a:lnTo>
                  <a:lnTo>
                    <a:pt x="13017" y="17247"/>
                  </a:lnTo>
                  <a:lnTo>
                    <a:pt x="13017" y="15702"/>
                  </a:lnTo>
                  <a:lnTo>
                    <a:pt x="13017" y="15335"/>
                  </a:lnTo>
                  <a:lnTo>
                    <a:pt x="13139" y="15335"/>
                  </a:lnTo>
                  <a:lnTo>
                    <a:pt x="13383" y="15254"/>
                  </a:lnTo>
                  <a:lnTo>
                    <a:pt x="13830" y="15173"/>
                  </a:lnTo>
                  <a:lnTo>
                    <a:pt x="14522" y="15010"/>
                  </a:lnTo>
                  <a:lnTo>
                    <a:pt x="15213" y="14807"/>
                  </a:lnTo>
                  <a:lnTo>
                    <a:pt x="15905" y="14563"/>
                  </a:lnTo>
                  <a:lnTo>
                    <a:pt x="16556" y="14237"/>
                  </a:lnTo>
                  <a:lnTo>
                    <a:pt x="16840" y="14074"/>
                  </a:lnTo>
                  <a:lnTo>
                    <a:pt x="17125" y="13871"/>
                  </a:lnTo>
                  <a:lnTo>
                    <a:pt x="17410" y="13627"/>
                  </a:lnTo>
                  <a:lnTo>
                    <a:pt x="17654" y="13383"/>
                  </a:lnTo>
                  <a:lnTo>
                    <a:pt x="17898" y="13139"/>
                  </a:lnTo>
                  <a:lnTo>
                    <a:pt x="18101" y="12814"/>
                  </a:lnTo>
                  <a:lnTo>
                    <a:pt x="18264" y="12529"/>
                  </a:lnTo>
                  <a:lnTo>
                    <a:pt x="18427" y="12163"/>
                  </a:lnTo>
                  <a:lnTo>
                    <a:pt x="18549" y="11837"/>
                  </a:lnTo>
                  <a:lnTo>
                    <a:pt x="18630" y="11512"/>
                  </a:lnTo>
                  <a:lnTo>
                    <a:pt x="18752" y="10820"/>
                  </a:lnTo>
                  <a:lnTo>
                    <a:pt x="18752" y="10129"/>
                  </a:lnTo>
                  <a:lnTo>
                    <a:pt x="18752" y="9437"/>
                  </a:lnTo>
                  <a:lnTo>
                    <a:pt x="18671" y="8746"/>
                  </a:lnTo>
                  <a:lnTo>
                    <a:pt x="18589" y="8014"/>
                  </a:lnTo>
                  <a:lnTo>
                    <a:pt x="18345" y="6631"/>
                  </a:lnTo>
                  <a:lnTo>
                    <a:pt x="18061" y="4800"/>
                  </a:lnTo>
                  <a:lnTo>
                    <a:pt x="17776" y="2929"/>
                  </a:lnTo>
                  <a:lnTo>
                    <a:pt x="17654" y="2197"/>
                  </a:lnTo>
                  <a:lnTo>
                    <a:pt x="17532" y="1465"/>
                  </a:lnTo>
                  <a:lnTo>
                    <a:pt x="17491" y="1099"/>
                  </a:lnTo>
                  <a:lnTo>
                    <a:pt x="17369" y="733"/>
                  </a:lnTo>
                  <a:lnTo>
                    <a:pt x="17247" y="407"/>
                  </a:lnTo>
                  <a:lnTo>
                    <a:pt x="17084" y="82"/>
                  </a:lnTo>
                  <a:lnTo>
                    <a:pt x="17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7288664" y="1438586"/>
              <a:ext cx="1148385" cy="948439"/>
            </a:xfrm>
            <a:custGeom>
              <a:rect b="b" l="l" r="r" t="t"/>
              <a:pathLst>
                <a:path extrusionOk="0" h="15051" w="18224">
                  <a:moveTo>
                    <a:pt x="3254" y="0"/>
                  </a:moveTo>
                  <a:lnTo>
                    <a:pt x="1749" y="244"/>
                  </a:lnTo>
                  <a:lnTo>
                    <a:pt x="976" y="326"/>
                  </a:lnTo>
                  <a:lnTo>
                    <a:pt x="204" y="366"/>
                  </a:lnTo>
                  <a:lnTo>
                    <a:pt x="122" y="366"/>
                  </a:lnTo>
                  <a:lnTo>
                    <a:pt x="82" y="407"/>
                  </a:lnTo>
                  <a:lnTo>
                    <a:pt x="41" y="488"/>
                  </a:lnTo>
                  <a:lnTo>
                    <a:pt x="0" y="570"/>
                  </a:lnTo>
                  <a:lnTo>
                    <a:pt x="122" y="1627"/>
                  </a:lnTo>
                  <a:lnTo>
                    <a:pt x="244" y="2726"/>
                  </a:lnTo>
                  <a:lnTo>
                    <a:pt x="448" y="3783"/>
                  </a:lnTo>
                  <a:lnTo>
                    <a:pt x="692" y="4841"/>
                  </a:lnTo>
                  <a:lnTo>
                    <a:pt x="692" y="5166"/>
                  </a:lnTo>
                  <a:lnTo>
                    <a:pt x="773" y="5532"/>
                  </a:lnTo>
                  <a:lnTo>
                    <a:pt x="895" y="5858"/>
                  </a:lnTo>
                  <a:lnTo>
                    <a:pt x="1017" y="6142"/>
                  </a:lnTo>
                  <a:lnTo>
                    <a:pt x="1383" y="6915"/>
                  </a:lnTo>
                  <a:lnTo>
                    <a:pt x="1749" y="7647"/>
                  </a:lnTo>
                  <a:lnTo>
                    <a:pt x="2237" y="8339"/>
                  </a:lnTo>
                  <a:lnTo>
                    <a:pt x="2725" y="9030"/>
                  </a:lnTo>
                  <a:lnTo>
                    <a:pt x="3295" y="9640"/>
                  </a:lnTo>
                  <a:lnTo>
                    <a:pt x="3864" y="10251"/>
                  </a:lnTo>
                  <a:lnTo>
                    <a:pt x="4515" y="10861"/>
                  </a:lnTo>
                  <a:lnTo>
                    <a:pt x="5207" y="11430"/>
                  </a:lnTo>
                  <a:lnTo>
                    <a:pt x="6427" y="12488"/>
                  </a:lnTo>
                  <a:lnTo>
                    <a:pt x="7159" y="13098"/>
                  </a:lnTo>
                  <a:lnTo>
                    <a:pt x="7891" y="13667"/>
                  </a:lnTo>
                  <a:lnTo>
                    <a:pt x="8705" y="14155"/>
                  </a:lnTo>
                  <a:lnTo>
                    <a:pt x="9112" y="14359"/>
                  </a:lnTo>
                  <a:lnTo>
                    <a:pt x="9559" y="14522"/>
                  </a:lnTo>
                  <a:lnTo>
                    <a:pt x="10373" y="14806"/>
                  </a:lnTo>
                  <a:lnTo>
                    <a:pt x="11227" y="14969"/>
                  </a:lnTo>
                  <a:lnTo>
                    <a:pt x="12081" y="15050"/>
                  </a:lnTo>
                  <a:lnTo>
                    <a:pt x="12528" y="15050"/>
                  </a:lnTo>
                  <a:lnTo>
                    <a:pt x="12976" y="15010"/>
                  </a:lnTo>
                  <a:lnTo>
                    <a:pt x="13383" y="14969"/>
                  </a:lnTo>
                  <a:lnTo>
                    <a:pt x="13789" y="14888"/>
                  </a:lnTo>
                  <a:lnTo>
                    <a:pt x="14237" y="14806"/>
                  </a:lnTo>
                  <a:lnTo>
                    <a:pt x="14644" y="14644"/>
                  </a:lnTo>
                  <a:lnTo>
                    <a:pt x="15010" y="14481"/>
                  </a:lnTo>
                  <a:lnTo>
                    <a:pt x="15416" y="14318"/>
                  </a:lnTo>
                  <a:lnTo>
                    <a:pt x="15783" y="14074"/>
                  </a:lnTo>
                  <a:lnTo>
                    <a:pt x="16149" y="13830"/>
                  </a:lnTo>
                  <a:lnTo>
                    <a:pt x="16433" y="13586"/>
                  </a:lnTo>
                  <a:lnTo>
                    <a:pt x="16718" y="13301"/>
                  </a:lnTo>
                  <a:lnTo>
                    <a:pt x="16962" y="13017"/>
                  </a:lnTo>
                  <a:lnTo>
                    <a:pt x="17206" y="12732"/>
                  </a:lnTo>
                  <a:lnTo>
                    <a:pt x="17450" y="12406"/>
                  </a:lnTo>
                  <a:lnTo>
                    <a:pt x="17654" y="12081"/>
                  </a:lnTo>
                  <a:lnTo>
                    <a:pt x="17816" y="11715"/>
                  </a:lnTo>
                  <a:lnTo>
                    <a:pt x="17938" y="11349"/>
                  </a:lnTo>
                  <a:lnTo>
                    <a:pt x="18060" y="11023"/>
                  </a:lnTo>
                  <a:lnTo>
                    <a:pt x="18142" y="10617"/>
                  </a:lnTo>
                  <a:lnTo>
                    <a:pt x="18182" y="10251"/>
                  </a:lnTo>
                  <a:lnTo>
                    <a:pt x="18223" y="9885"/>
                  </a:lnTo>
                  <a:lnTo>
                    <a:pt x="18182" y="9478"/>
                  </a:lnTo>
                  <a:lnTo>
                    <a:pt x="18142" y="9112"/>
                  </a:lnTo>
                  <a:lnTo>
                    <a:pt x="18020" y="8746"/>
                  </a:lnTo>
                  <a:lnTo>
                    <a:pt x="17857" y="8420"/>
                  </a:lnTo>
                  <a:lnTo>
                    <a:pt x="17735" y="8217"/>
                  </a:lnTo>
                  <a:lnTo>
                    <a:pt x="17613" y="8095"/>
                  </a:lnTo>
                  <a:lnTo>
                    <a:pt x="17288" y="7851"/>
                  </a:lnTo>
                  <a:lnTo>
                    <a:pt x="16962" y="7647"/>
                  </a:lnTo>
                  <a:lnTo>
                    <a:pt x="16555" y="7566"/>
                  </a:lnTo>
                  <a:lnTo>
                    <a:pt x="16189" y="7485"/>
                  </a:lnTo>
                  <a:lnTo>
                    <a:pt x="15742" y="7485"/>
                  </a:lnTo>
                  <a:lnTo>
                    <a:pt x="14969" y="7525"/>
                  </a:lnTo>
                  <a:lnTo>
                    <a:pt x="14115" y="7607"/>
                  </a:lnTo>
                  <a:lnTo>
                    <a:pt x="13261" y="7810"/>
                  </a:lnTo>
                  <a:lnTo>
                    <a:pt x="12447" y="8054"/>
                  </a:lnTo>
                  <a:lnTo>
                    <a:pt x="11674" y="8379"/>
                  </a:lnTo>
                  <a:lnTo>
                    <a:pt x="10901" y="8746"/>
                  </a:lnTo>
                  <a:lnTo>
                    <a:pt x="10169" y="9193"/>
                  </a:lnTo>
                  <a:lnTo>
                    <a:pt x="9478" y="9722"/>
                  </a:lnTo>
                  <a:lnTo>
                    <a:pt x="8868" y="10291"/>
                  </a:lnTo>
                  <a:lnTo>
                    <a:pt x="8542" y="10576"/>
                  </a:lnTo>
                  <a:lnTo>
                    <a:pt x="8339" y="10698"/>
                  </a:lnTo>
                  <a:lnTo>
                    <a:pt x="8176" y="10820"/>
                  </a:lnTo>
                  <a:lnTo>
                    <a:pt x="7973" y="10901"/>
                  </a:lnTo>
                  <a:lnTo>
                    <a:pt x="7769" y="10942"/>
                  </a:lnTo>
                  <a:lnTo>
                    <a:pt x="7566" y="10942"/>
                  </a:lnTo>
                  <a:lnTo>
                    <a:pt x="7322" y="10861"/>
                  </a:lnTo>
                  <a:lnTo>
                    <a:pt x="7119" y="10779"/>
                  </a:lnTo>
                  <a:lnTo>
                    <a:pt x="6956" y="10698"/>
                  </a:lnTo>
                  <a:lnTo>
                    <a:pt x="6590" y="10413"/>
                  </a:lnTo>
                  <a:lnTo>
                    <a:pt x="6305" y="10088"/>
                  </a:lnTo>
                  <a:lnTo>
                    <a:pt x="6020" y="9762"/>
                  </a:lnTo>
                  <a:lnTo>
                    <a:pt x="5410" y="8868"/>
                  </a:lnTo>
                  <a:lnTo>
                    <a:pt x="4881" y="7973"/>
                  </a:lnTo>
                  <a:lnTo>
                    <a:pt x="4393" y="6997"/>
                  </a:lnTo>
                  <a:lnTo>
                    <a:pt x="3986" y="5980"/>
                  </a:lnTo>
                  <a:lnTo>
                    <a:pt x="3661" y="5044"/>
                  </a:lnTo>
                  <a:lnTo>
                    <a:pt x="3498" y="4515"/>
                  </a:lnTo>
                  <a:lnTo>
                    <a:pt x="3417" y="4027"/>
                  </a:lnTo>
                  <a:lnTo>
                    <a:pt x="3376" y="3661"/>
                  </a:lnTo>
                  <a:lnTo>
                    <a:pt x="3295" y="3254"/>
                  </a:lnTo>
                  <a:lnTo>
                    <a:pt x="3417" y="2481"/>
                  </a:lnTo>
                  <a:lnTo>
                    <a:pt x="3498" y="1709"/>
                  </a:lnTo>
                  <a:lnTo>
                    <a:pt x="3539" y="936"/>
                  </a:lnTo>
                  <a:lnTo>
                    <a:pt x="3539" y="529"/>
                  </a:lnTo>
                  <a:lnTo>
                    <a:pt x="3458" y="122"/>
                  </a:lnTo>
                  <a:lnTo>
                    <a:pt x="3458" y="82"/>
                  </a:lnTo>
                  <a:lnTo>
                    <a:pt x="3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7075926" y="2533030"/>
              <a:ext cx="1427731" cy="702428"/>
            </a:xfrm>
            <a:custGeom>
              <a:rect b="b" l="l" r="r" t="t"/>
              <a:pathLst>
                <a:path extrusionOk="0" h="11147" w="22657">
                  <a:moveTo>
                    <a:pt x="13627" y="1"/>
                  </a:moveTo>
                  <a:lnTo>
                    <a:pt x="12691" y="42"/>
                  </a:lnTo>
                  <a:lnTo>
                    <a:pt x="11755" y="82"/>
                  </a:lnTo>
                  <a:lnTo>
                    <a:pt x="9844" y="204"/>
                  </a:lnTo>
                  <a:lnTo>
                    <a:pt x="7932" y="245"/>
                  </a:lnTo>
                  <a:lnTo>
                    <a:pt x="7078" y="326"/>
                  </a:lnTo>
                  <a:lnTo>
                    <a:pt x="6224" y="408"/>
                  </a:lnTo>
                  <a:lnTo>
                    <a:pt x="5817" y="489"/>
                  </a:lnTo>
                  <a:lnTo>
                    <a:pt x="5369" y="611"/>
                  </a:lnTo>
                  <a:lnTo>
                    <a:pt x="4963" y="733"/>
                  </a:lnTo>
                  <a:lnTo>
                    <a:pt x="4556" y="936"/>
                  </a:lnTo>
                  <a:lnTo>
                    <a:pt x="4230" y="1099"/>
                  </a:lnTo>
                  <a:lnTo>
                    <a:pt x="3946" y="1303"/>
                  </a:lnTo>
                  <a:lnTo>
                    <a:pt x="3336" y="1750"/>
                  </a:lnTo>
                  <a:lnTo>
                    <a:pt x="2807" y="2279"/>
                  </a:lnTo>
                  <a:lnTo>
                    <a:pt x="2319" y="2848"/>
                  </a:lnTo>
                  <a:lnTo>
                    <a:pt x="2075" y="3214"/>
                  </a:lnTo>
                  <a:lnTo>
                    <a:pt x="1830" y="3621"/>
                  </a:lnTo>
                  <a:lnTo>
                    <a:pt x="1424" y="4435"/>
                  </a:lnTo>
                  <a:lnTo>
                    <a:pt x="1098" y="5248"/>
                  </a:lnTo>
                  <a:lnTo>
                    <a:pt x="814" y="6143"/>
                  </a:lnTo>
                  <a:lnTo>
                    <a:pt x="570" y="7160"/>
                  </a:lnTo>
                  <a:lnTo>
                    <a:pt x="325" y="8217"/>
                  </a:lnTo>
                  <a:lnTo>
                    <a:pt x="163" y="9275"/>
                  </a:lnTo>
                  <a:lnTo>
                    <a:pt x="0" y="10333"/>
                  </a:lnTo>
                  <a:lnTo>
                    <a:pt x="0" y="10414"/>
                  </a:lnTo>
                  <a:lnTo>
                    <a:pt x="41" y="10455"/>
                  </a:lnTo>
                  <a:lnTo>
                    <a:pt x="122" y="10536"/>
                  </a:lnTo>
                  <a:lnTo>
                    <a:pt x="244" y="10577"/>
                  </a:lnTo>
                  <a:lnTo>
                    <a:pt x="285" y="10536"/>
                  </a:lnTo>
                  <a:lnTo>
                    <a:pt x="325" y="10495"/>
                  </a:lnTo>
                  <a:lnTo>
                    <a:pt x="448" y="10455"/>
                  </a:lnTo>
                  <a:lnTo>
                    <a:pt x="2237" y="10455"/>
                  </a:lnTo>
                  <a:lnTo>
                    <a:pt x="4230" y="10577"/>
                  </a:lnTo>
                  <a:lnTo>
                    <a:pt x="6224" y="10699"/>
                  </a:lnTo>
                  <a:lnTo>
                    <a:pt x="9722" y="11024"/>
                  </a:lnTo>
                  <a:lnTo>
                    <a:pt x="10861" y="11105"/>
                  </a:lnTo>
                  <a:lnTo>
                    <a:pt x="12000" y="11146"/>
                  </a:lnTo>
                  <a:lnTo>
                    <a:pt x="13138" y="11146"/>
                  </a:lnTo>
                  <a:lnTo>
                    <a:pt x="14277" y="11065"/>
                  </a:lnTo>
                  <a:lnTo>
                    <a:pt x="16311" y="10902"/>
                  </a:lnTo>
                  <a:lnTo>
                    <a:pt x="18386" y="10658"/>
                  </a:lnTo>
                  <a:lnTo>
                    <a:pt x="20420" y="10414"/>
                  </a:lnTo>
                  <a:lnTo>
                    <a:pt x="22453" y="10251"/>
                  </a:lnTo>
                  <a:lnTo>
                    <a:pt x="22494" y="10251"/>
                  </a:lnTo>
                  <a:lnTo>
                    <a:pt x="22616" y="10170"/>
                  </a:lnTo>
                  <a:lnTo>
                    <a:pt x="22616" y="10129"/>
                  </a:lnTo>
                  <a:lnTo>
                    <a:pt x="22657" y="10048"/>
                  </a:lnTo>
                  <a:lnTo>
                    <a:pt x="22413" y="8299"/>
                  </a:lnTo>
                  <a:lnTo>
                    <a:pt x="22291" y="7404"/>
                  </a:lnTo>
                  <a:lnTo>
                    <a:pt x="22128" y="6550"/>
                  </a:lnTo>
                  <a:lnTo>
                    <a:pt x="21925" y="5696"/>
                  </a:lnTo>
                  <a:lnTo>
                    <a:pt x="21640" y="4841"/>
                  </a:lnTo>
                  <a:lnTo>
                    <a:pt x="21274" y="4028"/>
                  </a:lnTo>
                  <a:lnTo>
                    <a:pt x="21070" y="3621"/>
                  </a:lnTo>
                  <a:lnTo>
                    <a:pt x="20826" y="3255"/>
                  </a:lnTo>
                  <a:lnTo>
                    <a:pt x="20379" y="2604"/>
                  </a:lnTo>
                  <a:lnTo>
                    <a:pt x="19850" y="2035"/>
                  </a:lnTo>
                  <a:lnTo>
                    <a:pt x="19565" y="1750"/>
                  </a:lnTo>
                  <a:lnTo>
                    <a:pt x="19281" y="1506"/>
                  </a:lnTo>
                  <a:lnTo>
                    <a:pt x="18955" y="1262"/>
                  </a:lnTo>
                  <a:lnTo>
                    <a:pt x="18630" y="1058"/>
                  </a:lnTo>
                  <a:lnTo>
                    <a:pt x="18264" y="855"/>
                  </a:lnTo>
                  <a:lnTo>
                    <a:pt x="17898" y="692"/>
                  </a:lnTo>
                  <a:lnTo>
                    <a:pt x="17125" y="408"/>
                  </a:lnTo>
                  <a:lnTo>
                    <a:pt x="16311" y="204"/>
                  </a:lnTo>
                  <a:lnTo>
                    <a:pt x="15498" y="82"/>
                  </a:lnTo>
                  <a:lnTo>
                    <a:pt x="145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8055053" y="1733307"/>
              <a:ext cx="125652" cy="194905"/>
            </a:xfrm>
            <a:custGeom>
              <a:rect b="b" l="l" r="r" t="t"/>
              <a:pathLst>
                <a:path extrusionOk="0" h="3093" w="1994">
                  <a:moveTo>
                    <a:pt x="611" y="1"/>
                  </a:moveTo>
                  <a:lnTo>
                    <a:pt x="529" y="42"/>
                  </a:lnTo>
                  <a:lnTo>
                    <a:pt x="488" y="82"/>
                  </a:lnTo>
                  <a:lnTo>
                    <a:pt x="448" y="164"/>
                  </a:lnTo>
                  <a:lnTo>
                    <a:pt x="448" y="204"/>
                  </a:lnTo>
                  <a:lnTo>
                    <a:pt x="488" y="286"/>
                  </a:lnTo>
                  <a:lnTo>
                    <a:pt x="1099" y="1384"/>
                  </a:lnTo>
                  <a:lnTo>
                    <a:pt x="1424" y="1872"/>
                  </a:lnTo>
                  <a:lnTo>
                    <a:pt x="1546" y="2116"/>
                  </a:lnTo>
                  <a:lnTo>
                    <a:pt x="1587" y="2279"/>
                  </a:lnTo>
                  <a:lnTo>
                    <a:pt x="1627" y="2401"/>
                  </a:lnTo>
                  <a:lnTo>
                    <a:pt x="1587" y="2482"/>
                  </a:lnTo>
                  <a:lnTo>
                    <a:pt x="1546" y="2564"/>
                  </a:lnTo>
                  <a:lnTo>
                    <a:pt x="1424" y="2645"/>
                  </a:lnTo>
                  <a:lnTo>
                    <a:pt x="1261" y="2726"/>
                  </a:lnTo>
                  <a:lnTo>
                    <a:pt x="1058" y="2726"/>
                  </a:lnTo>
                  <a:lnTo>
                    <a:pt x="855" y="2604"/>
                  </a:lnTo>
                  <a:lnTo>
                    <a:pt x="651" y="2482"/>
                  </a:lnTo>
                  <a:lnTo>
                    <a:pt x="285" y="2116"/>
                  </a:lnTo>
                  <a:lnTo>
                    <a:pt x="244" y="2075"/>
                  </a:lnTo>
                  <a:lnTo>
                    <a:pt x="122" y="2075"/>
                  </a:lnTo>
                  <a:lnTo>
                    <a:pt x="41" y="2116"/>
                  </a:lnTo>
                  <a:lnTo>
                    <a:pt x="0" y="2197"/>
                  </a:lnTo>
                  <a:lnTo>
                    <a:pt x="0" y="2238"/>
                  </a:lnTo>
                  <a:lnTo>
                    <a:pt x="0" y="2320"/>
                  </a:lnTo>
                  <a:lnTo>
                    <a:pt x="41" y="2401"/>
                  </a:lnTo>
                  <a:lnTo>
                    <a:pt x="244" y="2604"/>
                  </a:lnTo>
                  <a:lnTo>
                    <a:pt x="488" y="2808"/>
                  </a:lnTo>
                  <a:lnTo>
                    <a:pt x="733" y="2970"/>
                  </a:lnTo>
                  <a:lnTo>
                    <a:pt x="1017" y="3052"/>
                  </a:lnTo>
                  <a:lnTo>
                    <a:pt x="1261" y="3092"/>
                  </a:lnTo>
                  <a:lnTo>
                    <a:pt x="1546" y="3011"/>
                  </a:lnTo>
                  <a:lnTo>
                    <a:pt x="1749" y="2889"/>
                  </a:lnTo>
                  <a:lnTo>
                    <a:pt x="1831" y="2808"/>
                  </a:lnTo>
                  <a:lnTo>
                    <a:pt x="1912" y="2686"/>
                  </a:lnTo>
                  <a:lnTo>
                    <a:pt x="1993" y="2523"/>
                  </a:lnTo>
                  <a:lnTo>
                    <a:pt x="1993" y="2360"/>
                  </a:lnTo>
                  <a:lnTo>
                    <a:pt x="1953" y="2197"/>
                  </a:lnTo>
                  <a:lnTo>
                    <a:pt x="1912" y="2035"/>
                  </a:lnTo>
                  <a:lnTo>
                    <a:pt x="1749" y="1709"/>
                  </a:lnTo>
                  <a:lnTo>
                    <a:pt x="1587" y="1425"/>
                  </a:lnTo>
                  <a:lnTo>
                    <a:pt x="814" y="123"/>
                  </a:lnTo>
                  <a:lnTo>
                    <a:pt x="733" y="4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a:off x="7337375" y="587568"/>
              <a:ext cx="820266" cy="730596"/>
            </a:xfrm>
            <a:custGeom>
              <a:rect b="b" l="l" r="r" t="t"/>
              <a:pathLst>
                <a:path extrusionOk="0" h="11594" w="13017">
                  <a:moveTo>
                    <a:pt x="3783" y="1628"/>
                  </a:moveTo>
                  <a:lnTo>
                    <a:pt x="3905" y="1668"/>
                  </a:lnTo>
                  <a:lnTo>
                    <a:pt x="4149" y="1791"/>
                  </a:lnTo>
                  <a:lnTo>
                    <a:pt x="4393" y="1953"/>
                  </a:lnTo>
                  <a:lnTo>
                    <a:pt x="3864" y="2645"/>
                  </a:lnTo>
                  <a:lnTo>
                    <a:pt x="3417" y="3336"/>
                  </a:lnTo>
                  <a:lnTo>
                    <a:pt x="3376" y="3133"/>
                  </a:lnTo>
                  <a:lnTo>
                    <a:pt x="3213" y="2645"/>
                  </a:lnTo>
                  <a:lnTo>
                    <a:pt x="3173" y="2401"/>
                  </a:lnTo>
                  <a:lnTo>
                    <a:pt x="3213" y="2116"/>
                  </a:lnTo>
                  <a:lnTo>
                    <a:pt x="3213" y="1994"/>
                  </a:lnTo>
                  <a:lnTo>
                    <a:pt x="3295" y="1872"/>
                  </a:lnTo>
                  <a:lnTo>
                    <a:pt x="3335" y="1791"/>
                  </a:lnTo>
                  <a:lnTo>
                    <a:pt x="3417" y="1709"/>
                  </a:lnTo>
                  <a:lnTo>
                    <a:pt x="3539" y="1668"/>
                  </a:lnTo>
                  <a:lnTo>
                    <a:pt x="3661" y="1628"/>
                  </a:lnTo>
                  <a:close/>
                  <a:moveTo>
                    <a:pt x="7078" y="367"/>
                  </a:moveTo>
                  <a:lnTo>
                    <a:pt x="7200" y="408"/>
                  </a:lnTo>
                  <a:lnTo>
                    <a:pt x="7322" y="448"/>
                  </a:lnTo>
                  <a:lnTo>
                    <a:pt x="7403" y="530"/>
                  </a:lnTo>
                  <a:lnTo>
                    <a:pt x="7484" y="652"/>
                  </a:lnTo>
                  <a:lnTo>
                    <a:pt x="7525" y="814"/>
                  </a:lnTo>
                  <a:lnTo>
                    <a:pt x="7525" y="1140"/>
                  </a:lnTo>
                  <a:lnTo>
                    <a:pt x="7484" y="1424"/>
                  </a:lnTo>
                  <a:lnTo>
                    <a:pt x="7362" y="1994"/>
                  </a:lnTo>
                  <a:lnTo>
                    <a:pt x="7037" y="3418"/>
                  </a:lnTo>
                  <a:lnTo>
                    <a:pt x="6874" y="4272"/>
                  </a:lnTo>
                  <a:lnTo>
                    <a:pt x="6834" y="4231"/>
                  </a:lnTo>
                  <a:lnTo>
                    <a:pt x="5735" y="2929"/>
                  </a:lnTo>
                  <a:lnTo>
                    <a:pt x="5329" y="2401"/>
                  </a:lnTo>
                  <a:lnTo>
                    <a:pt x="4881" y="1913"/>
                  </a:lnTo>
                  <a:lnTo>
                    <a:pt x="5247" y="1506"/>
                  </a:lnTo>
                  <a:lnTo>
                    <a:pt x="5613" y="1140"/>
                  </a:lnTo>
                  <a:lnTo>
                    <a:pt x="6061" y="814"/>
                  </a:lnTo>
                  <a:lnTo>
                    <a:pt x="6346" y="611"/>
                  </a:lnTo>
                  <a:lnTo>
                    <a:pt x="6630" y="448"/>
                  </a:lnTo>
                  <a:lnTo>
                    <a:pt x="6915" y="367"/>
                  </a:lnTo>
                  <a:close/>
                  <a:moveTo>
                    <a:pt x="4637" y="2197"/>
                  </a:moveTo>
                  <a:lnTo>
                    <a:pt x="4840" y="2401"/>
                  </a:lnTo>
                  <a:lnTo>
                    <a:pt x="6590" y="4516"/>
                  </a:lnTo>
                  <a:lnTo>
                    <a:pt x="5817" y="4923"/>
                  </a:lnTo>
                  <a:lnTo>
                    <a:pt x="5288" y="4719"/>
                  </a:lnTo>
                  <a:lnTo>
                    <a:pt x="3783" y="4272"/>
                  </a:lnTo>
                  <a:lnTo>
                    <a:pt x="3702" y="4150"/>
                  </a:lnTo>
                  <a:lnTo>
                    <a:pt x="3580" y="3824"/>
                  </a:lnTo>
                  <a:lnTo>
                    <a:pt x="4027" y="3092"/>
                  </a:lnTo>
                  <a:lnTo>
                    <a:pt x="4312" y="2645"/>
                  </a:lnTo>
                  <a:lnTo>
                    <a:pt x="4637" y="2197"/>
                  </a:lnTo>
                  <a:close/>
                  <a:moveTo>
                    <a:pt x="6712" y="4841"/>
                  </a:moveTo>
                  <a:lnTo>
                    <a:pt x="6671" y="5207"/>
                  </a:lnTo>
                  <a:lnTo>
                    <a:pt x="6305" y="5085"/>
                  </a:lnTo>
                  <a:lnTo>
                    <a:pt x="6712" y="4841"/>
                  </a:lnTo>
                  <a:close/>
                  <a:moveTo>
                    <a:pt x="7078" y="5085"/>
                  </a:moveTo>
                  <a:lnTo>
                    <a:pt x="7362" y="5451"/>
                  </a:lnTo>
                  <a:lnTo>
                    <a:pt x="6996" y="5329"/>
                  </a:lnTo>
                  <a:lnTo>
                    <a:pt x="7078" y="5085"/>
                  </a:lnTo>
                  <a:close/>
                  <a:moveTo>
                    <a:pt x="3946" y="4719"/>
                  </a:moveTo>
                  <a:lnTo>
                    <a:pt x="5369" y="5167"/>
                  </a:lnTo>
                  <a:lnTo>
                    <a:pt x="4474" y="5655"/>
                  </a:lnTo>
                  <a:lnTo>
                    <a:pt x="4190" y="5207"/>
                  </a:lnTo>
                  <a:lnTo>
                    <a:pt x="3946" y="4719"/>
                  </a:lnTo>
                  <a:close/>
                  <a:moveTo>
                    <a:pt x="936" y="3987"/>
                  </a:moveTo>
                  <a:lnTo>
                    <a:pt x="1302" y="4109"/>
                  </a:lnTo>
                  <a:lnTo>
                    <a:pt x="2685" y="4394"/>
                  </a:lnTo>
                  <a:lnTo>
                    <a:pt x="2888" y="4434"/>
                  </a:lnTo>
                  <a:lnTo>
                    <a:pt x="2725" y="4841"/>
                  </a:lnTo>
                  <a:lnTo>
                    <a:pt x="2603" y="5207"/>
                  </a:lnTo>
                  <a:lnTo>
                    <a:pt x="2481" y="5695"/>
                  </a:lnTo>
                  <a:lnTo>
                    <a:pt x="2400" y="6224"/>
                  </a:lnTo>
                  <a:lnTo>
                    <a:pt x="2115" y="6102"/>
                  </a:lnTo>
                  <a:lnTo>
                    <a:pt x="1586" y="5817"/>
                  </a:lnTo>
                  <a:lnTo>
                    <a:pt x="1139" y="5451"/>
                  </a:lnTo>
                  <a:lnTo>
                    <a:pt x="895" y="5248"/>
                  </a:lnTo>
                  <a:lnTo>
                    <a:pt x="692" y="5045"/>
                  </a:lnTo>
                  <a:lnTo>
                    <a:pt x="529" y="4801"/>
                  </a:lnTo>
                  <a:lnTo>
                    <a:pt x="407" y="4516"/>
                  </a:lnTo>
                  <a:lnTo>
                    <a:pt x="366" y="4394"/>
                  </a:lnTo>
                  <a:lnTo>
                    <a:pt x="407" y="4272"/>
                  </a:lnTo>
                  <a:lnTo>
                    <a:pt x="447" y="4109"/>
                  </a:lnTo>
                  <a:lnTo>
                    <a:pt x="529" y="4028"/>
                  </a:lnTo>
                  <a:lnTo>
                    <a:pt x="732" y="3987"/>
                  </a:lnTo>
                  <a:close/>
                  <a:moveTo>
                    <a:pt x="3254" y="4556"/>
                  </a:moveTo>
                  <a:lnTo>
                    <a:pt x="3498" y="4597"/>
                  </a:lnTo>
                  <a:lnTo>
                    <a:pt x="3783" y="5248"/>
                  </a:lnTo>
                  <a:lnTo>
                    <a:pt x="3986" y="5533"/>
                  </a:lnTo>
                  <a:lnTo>
                    <a:pt x="4190" y="5817"/>
                  </a:lnTo>
                  <a:lnTo>
                    <a:pt x="3173" y="6468"/>
                  </a:lnTo>
                  <a:lnTo>
                    <a:pt x="2725" y="6346"/>
                  </a:lnTo>
                  <a:lnTo>
                    <a:pt x="2807" y="5899"/>
                  </a:lnTo>
                  <a:lnTo>
                    <a:pt x="2929" y="5451"/>
                  </a:lnTo>
                  <a:lnTo>
                    <a:pt x="3051" y="4963"/>
                  </a:lnTo>
                  <a:lnTo>
                    <a:pt x="3254" y="4556"/>
                  </a:lnTo>
                  <a:close/>
                  <a:moveTo>
                    <a:pt x="11064" y="3214"/>
                  </a:moveTo>
                  <a:lnTo>
                    <a:pt x="11389" y="3255"/>
                  </a:lnTo>
                  <a:lnTo>
                    <a:pt x="11674" y="3336"/>
                  </a:lnTo>
                  <a:lnTo>
                    <a:pt x="11918" y="3458"/>
                  </a:lnTo>
                  <a:lnTo>
                    <a:pt x="12162" y="3621"/>
                  </a:lnTo>
                  <a:lnTo>
                    <a:pt x="12406" y="3865"/>
                  </a:lnTo>
                  <a:lnTo>
                    <a:pt x="12528" y="4109"/>
                  </a:lnTo>
                  <a:lnTo>
                    <a:pt x="12650" y="4353"/>
                  </a:lnTo>
                  <a:lnTo>
                    <a:pt x="12650" y="4597"/>
                  </a:lnTo>
                  <a:lnTo>
                    <a:pt x="12650" y="4882"/>
                  </a:lnTo>
                  <a:lnTo>
                    <a:pt x="12528" y="5126"/>
                  </a:lnTo>
                  <a:lnTo>
                    <a:pt x="12366" y="5329"/>
                  </a:lnTo>
                  <a:lnTo>
                    <a:pt x="12162" y="5533"/>
                  </a:lnTo>
                  <a:lnTo>
                    <a:pt x="11918" y="5695"/>
                  </a:lnTo>
                  <a:lnTo>
                    <a:pt x="11430" y="5939"/>
                  </a:lnTo>
                  <a:lnTo>
                    <a:pt x="10901" y="6184"/>
                  </a:lnTo>
                  <a:lnTo>
                    <a:pt x="10372" y="6346"/>
                  </a:lnTo>
                  <a:lnTo>
                    <a:pt x="9803" y="6509"/>
                  </a:lnTo>
                  <a:lnTo>
                    <a:pt x="9437" y="6306"/>
                  </a:lnTo>
                  <a:lnTo>
                    <a:pt x="9071" y="6102"/>
                  </a:lnTo>
                  <a:lnTo>
                    <a:pt x="8298" y="5817"/>
                  </a:lnTo>
                  <a:lnTo>
                    <a:pt x="8054" y="5695"/>
                  </a:lnTo>
                  <a:lnTo>
                    <a:pt x="7159" y="4638"/>
                  </a:lnTo>
                  <a:lnTo>
                    <a:pt x="7606" y="4394"/>
                  </a:lnTo>
                  <a:lnTo>
                    <a:pt x="8867" y="3784"/>
                  </a:lnTo>
                  <a:lnTo>
                    <a:pt x="9518" y="3540"/>
                  </a:lnTo>
                  <a:lnTo>
                    <a:pt x="10169" y="3296"/>
                  </a:lnTo>
                  <a:lnTo>
                    <a:pt x="10454" y="3255"/>
                  </a:lnTo>
                  <a:lnTo>
                    <a:pt x="10779" y="3214"/>
                  </a:lnTo>
                  <a:close/>
                  <a:moveTo>
                    <a:pt x="8542" y="6306"/>
                  </a:moveTo>
                  <a:lnTo>
                    <a:pt x="9315" y="6631"/>
                  </a:lnTo>
                  <a:lnTo>
                    <a:pt x="8908" y="6712"/>
                  </a:lnTo>
                  <a:lnTo>
                    <a:pt x="8542" y="6306"/>
                  </a:lnTo>
                  <a:close/>
                  <a:moveTo>
                    <a:pt x="4434" y="6143"/>
                  </a:moveTo>
                  <a:lnTo>
                    <a:pt x="4434" y="6184"/>
                  </a:lnTo>
                  <a:lnTo>
                    <a:pt x="4800" y="6509"/>
                  </a:lnTo>
                  <a:lnTo>
                    <a:pt x="5166" y="6753"/>
                  </a:lnTo>
                  <a:lnTo>
                    <a:pt x="4393" y="6712"/>
                  </a:lnTo>
                  <a:lnTo>
                    <a:pt x="3661" y="6590"/>
                  </a:lnTo>
                  <a:lnTo>
                    <a:pt x="4434" y="6143"/>
                  </a:lnTo>
                  <a:close/>
                  <a:moveTo>
                    <a:pt x="5857" y="5329"/>
                  </a:moveTo>
                  <a:lnTo>
                    <a:pt x="6590" y="5533"/>
                  </a:lnTo>
                  <a:lnTo>
                    <a:pt x="6427" y="6265"/>
                  </a:lnTo>
                  <a:lnTo>
                    <a:pt x="6305" y="6753"/>
                  </a:lnTo>
                  <a:lnTo>
                    <a:pt x="6183" y="6753"/>
                  </a:lnTo>
                  <a:lnTo>
                    <a:pt x="6142" y="6712"/>
                  </a:lnTo>
                  <a:lnTo>
                    <a:pt x="6061" y="6672"/>
                  </a:lnTo>
                  <a:lnTo>
                    <a:pt x="5939" y="6712"/>
                  </a:lnTo>
                  <a:lnTo>
                    <a:pt x="5613" y="6590"/>
                  </a:lnTo>
                  <a:lnTo>
                    <a:pt x="5329" y="6428"/>
                  </a:lnTo>
                  <a:lnTo>
                    <a:pt x="5044" y="6224"/>
                  </a:lnTo>
                  <a:lnTo>
                    <a:pt x="4759" y="5980"/>
                  </a:lnTo>
                  <a:lnTo>
                    <a:pt x="4759" y="5939"/>
                  </a:lnTo>
                  <a:lnTo>
                    <a:pt x="5207" y="5655"/>
                  </a:lnTo>
                  <a:lnTo>
                    <a:pt x="5857" y="5329"/>
                  </a:lnTo>
                  <a:close/>
                  <a:moveTo>
                    <a:pt x="2766" y="6753"/>
                  </a:moveTo>
                  <a:lnTo>
                    <a:pt x="2725" y="6794"/>
                  </a:lnTo>
                  <a:lnTo>
                    <a:pt x="2725" y="6753"/>
                  </a:lnTo>
                  <a:close/>
                  <a:moveTo>
                    <a:pt x="6915" y="5695"/>
                  </a:moveTo>
                  <a:lnTo>
                    <a:pt x="7851" y="6021"/>
                  </a:lnTo>
                  <a:lnTo>
                    <a:pt x="8501" y="6794"/>
                  </a:lnTo>
                  <a:lnTo>
                    <a:pt x="7606" y="6875"/>
                  </a:lnTo>
                  <a:lnTo>
                    <a:pt x="7606" y="6834"/>
                  </a:lnTo>
                  <a:lnTo>
                    <a:pt x="7606" y="6753"/>
                  </a:lnTo>
                  <a:lnTo>
                    <a:pt x="7525" y="6712"/>
                  </a:lnTo>
                  <a:lnTo>
                    <a:pt x="7444" y="6672"/>
                  </a:lnTo>
                  <a:lnTo>
                    <a:pt x="6712" y="6712"/>
                  </a:lnTo>
                  <a:lnTo>
                    <a:pt x="6712" y="6712"/>
                  </a:lnTo>
                  <a:lnTo>
                    <a:pt x="6752" y="6509"/>
                  </a:lnTo>
                  <a:lnTo>
                    <a:pt x="6915" y="5695"/>
                  </a:lnTo>
                  <a:close/>
                  <a:moveTo>
                    <a:pt x="9762" y="6916"/>
                  </a:moveTo>
                  <a:lnTo>
                    <a:pt x="10088" y="7160"/>
                  </a:lnTo>
                  <a:lnTo>
                    <a:pt x="10250" y="7322"/>
                  </a:lnTo>
                  <a:lnTo>
                    <a:pt x="10372" y="7485"/>
                  </a:lnTo>
                  <a:lnTo>
                    <a:pt x="10454" y="7648"/>
                  </a:lnTo>
                  <a:lnTo>
                    <a:pt x="10535" y="7851"/>
                  </a:lnTo>
                  <a:lnTo>
                    <a:pt x="10576" y="8014"/>
                  </a:lnTo>
                  <a:lnTo>
                    <a:pt x="10576" y="8217"/>
                  </a:lnTo>
                  <a:lnTo>
                    <a:pt x="10535" y="8421"/>
                  </a:lnTo>
                  <a:lnTo>
                    <a:pt x="10454" y="8583"/>
                  </a:lnTo>
                  <a:lnTo>
                    <a:pt x="9152" y="7038"/>
                  </a:lnTo>
                  <a:lnTo>
                    <a:pt x="9640" y="6916"/>
                  </a:lnTo>
                  <a:close/>
                  <a:moveTo>
                    <a:pt x="8745" y="7119"/>
                  </a:moveTo>
                  <a:lnTo>
                    <a:pt x="10250" y="8909"/>
                  </a:lnTo>
                  <a:lnTo>
                    <a:pt x="10047" y="9072"/>
                  </a:lnTo>
                  <a:lnTo>
                    <a:pt x="9844" y="9234"/>
                  </a:lnTo>
                  <a:lnTo>
                    <a:pt x="9356" y="9478"/>
                  </a:lnTo>
                  <a:lnTo>
                    <a:pt x="8867" y="9682"/>
                  </a:lnTo>
                  <a:lnTo>
                    <a:pt x="8379" y="9844"/>
                  </a:lnTo>
                  <a:lnTo>
                    <a:pt x="8176" y="9926"/>
                  </a:lnTo>
                  <a:lnTo>
                    <a:pt x="7606" y="9356"/>
                  </a:lnTo>
                  <a:lnTo>
                    <a:pt x="7159" y="8746"/>
                  </a:lnTo>
                  <a:lnTo>
                    <a:pt x="6793" y="8177"/>
                  </a:lnTo>
                  <a:lnTo>
                    <a:pt x="6468" y="7567"/>
                  </a:lnTo>
                  <a:lnTo>
                    <a:pt x="6590" y="7241"/>
                  </a:lnTo>
                  <a:lnTo>
                    <a:pt x="7118" y="7282"/>
                  </a:lnTo>
                  <a:lnTo>
                    <a:pt x="7647" y="7241"/>
                  </a:lnTo>
                  <a:lnTo>
                    <a:pt x="8217" y="7200"/>
                  </a:lnTo>
                  <a:lnTo>
                    <a:pt x="8745" y="7119"/>
                  </a:lnTo>
                  <a:close/>
                  <a:moveTo>
                    <a:pt x="3254" y="6875"/>
                  </a:moveTo>
                  <a:lnTo>
                    <a:pt x="3742" y="6997"/>
                  </a:lnTo>
                  <a:lnTo>
                    <a:pt x="4230" y="7078"/>
                  </a:lnTo>
                  <a:lnTo>
                    <a:pt x="5085" y="7119"/>
                  </a:lnTo>
                  <a:lnTo>
                    <a:pt x="5939" y="7119"/>
                  </a:lnTo>
                  <a:lnTo>
                    <a:pt x="6101" y="7567"/>
                  </a:lnTo>
                  <a:lnTo>
                    <a:pt x="5857" y="8258"/>
                  </a:lnTo>
                  <a:lnTo>
                    <a:pt x="5573" y="8909"/>
                  </a:lnTo>
                  <a:lnTo>
                    <a:pt x="5410" y="9234"/>
                  </a:lnTo>
                  <a:lnTo>
                    <a:pt x="5207" y="9519"/>
                  </a:lnTo>
                  <a:lnTo>
                    <a:pt x="5003" y="9804"/>
                  </a:lnTo>
                  <a:lnTo>
                    <a:pt x="4759" y="10048"/>
                  </a:lnTo>
                  <a:lnTo>
                    <a:pt x="4312" y="9844"/>
                  </a:lnTo>
                  <a:lnTo>
                    <a:pt x="4108" y="9722"/>
                  </a:lnTo>
                  <a:lnTo>
                    <a:pt x="3905" y="9600"/>
                  </a:lnTo>
                  <a:lnTo>
                    <a:pt x="3702" y="9397"/>
                  </a:lnTo>
                  <a:lnTo>
                    <a:pt x="3498" y="9194"/>
                  </a:lnTo>
                  <a:lnTo>
                    <a:pt x="3213" y="8746"/>
                  </a:lnTo>
                  <a:lnTo>
                    <a:pt x="2969" y="8258"/>
                  </a:lnTo>
                  <a:lnTo>
                    <a:pt x="2807" y="7729"/>
                  </a:lnTo>
                  <a:lnTo>
                    <a:pt x="2725" y="7241"/>
                  </a:lnTo>
                  <a:lnTo>
                    <a:pt x="2929" y="7119"/>
                  </a:lnTo>
                  <a:lnTo>
                    <a:pt x="3254" y="6875"/>
                  </a:lnTo>
                  <a:close/>
                  <a:moveTo>
                    <a:pt x="6305" y="8095"/>
                  </a:moveTo>
                  <a:lnTo>
                    <a:pt x="6630" y="8624"/>
                  </a:lnTo>
                  <a:lnTo>
                    <a:pt x="6956" y="9112"/>
                  </a:lnTo>
                  <a:lnTo>
                    <a:pt x="7322" y="9600"/>
                  </a:lnTo>
                  <a:lnTo>
                    <a:pt x="7729" y="10007"/>
                  </a:lnTo>
                  <a:lnTo>
                    <a:pt x="7322" y="10129"/>
                  </a:lnTo>
                  <a:lnTo>
                    <a:pt x="6915" y="10210"/>
                  </a:lnTo>
                  <a:lnTo>
                    <a:pt x="6468" y="10251"/>
                  </a:lnTo>
                  <a:lnTo>
                    <a:pt x="6061" y="10292"/>
                  </a:lnTo>
                  <a:lnTo>
                    <a:pt x="5613" y="10251"/>
                  </a:lnTo>
                  <a:lnTo>
                    <a:pt x="5166" y="10170"/>
                  </a:lnTo>
                  <a:lnTo>
                    <a:pt x="5532" y="9722"/>
                  </a:lnTo>
                  <a:lnTo>
                    <a:pt x="5817" y="9234"/>
                  </a:lnTo>
                  <a:lnTo>
                    <a:pt x="6101" y="8665"/>
                  </a:lnTo>
                  <a:lnTo>
                    <a:pt x="6305" y="8095"/>
                  </a:lnTo>
                  <a:close/>
                  <a:moveTo>
                    <a:pt x="2400" y="7526"/>
                  </a:moveTo>
                  <a:lnTo>
                    <a:pt x="2481" y="7851"/>
                  </a:lnTo>
                  <a:lnTo>
                    <a:pt x="2563" y="8177"/>
                  </a:lnTo>
                  <a:lnTo>
                    <a:pt x="2685" y="8502"/>
                  </a:lnTo>
                  <a:lnTo>
                    <a:pt x="2807" y="8827"/>
                  </a:lnTo>
                  <a:lnTo>
                    <a:pt x="2969" y="9112"/>
                  </a:lnTo>
                  <a:lnTo>
                    <a:pt x="3173" y="9397"/>
                  </a:lnTo>
                  <a:lnTo>
                    <a:pt x="3417" y="9641"/>
                  </a:lnTo>
                  <a:lnTo>
                    <a:pt x="3702" y="9885"/>
                  </a:lnTo>
                  <a:lnTo>
                    <a:pt x="4068" y="10129"/>
                  </a:lnTo>
                  <a:lnTo>
                    <a:pt x="4434" y="10332"/>
                  </a:lnTo>
                  <a:lnTo>
                    <a:pt x="4149" y="10536"/>
                  </a:lnTo>
                  <a:lnTo>
                    <a:pt x="3905" y="10658"/>
                  </a:lnTo>
                  <a:lnTo>
                    <a:pt x="3661" y="10780"/>
                  </a:lnTo>
                  <a:lnTo>
                    <a:pt x="3376" y="10821"/>
                  </a:lnTo>
                  <a:lnTo>
                    <a:pt x="3132" y="10861"/>
                  </a:lnTo>
                  <a:lnTo>
                    <a:pt x="2847" y="10861"/>
                  </a:lnTo>
                  <a:lnTo>
                    <a:pt x="2603" y="10821"/>
                  </a:lnTo>
                  <a:lnTo>
                    <a:pt x="2319" y="10780"/>
                  </a:lnTo>
                  <a:lnTo>
                    <a:pt x="2075" y="10658"/>
                  </a:lnTo>
                  <a:lnTo>
                    <a:pt x="1830" y="10495"/>
                  </a:lnTo>
                  <a:lnTo>
                    <a:pt x="1668" y="10332"/>
                  </a:lnTo>
                  <a:lnTo>
                    <a:pt x="1505" y="10088"/>
                  </a:lnTo>
                  <a:lnTo>
                    <a:pt x="1383" y="9885"/>
                  </a:lnTo>
                  <a:lnTo>
                    <a:pt x="1302" y="9641"/>
                  </a:lnTo>
                  <a:lnTo>
                    <a:pt x="1302" y="9397"/>
                  </a:lnTo>
                  <a:lnTo>
                    <a:pt x="1302" y="9112"/>
                  </a:lnTo>
                  <a:lnTo>
                    <a:pt x="1383" y="8868"/>
                  </a:lnTo>
                  <a:lnTo>
                    <a:pt x="1546" y="8461"/>
                  </a:lnTo>
                  <a:lnTo>
                    <a:pt x="1790" y="8136"/>
                  </a:lnTo>
                  <a:lnTo>
                    <a:pt x="2075" y="7811"/>
                  </a:lnTo>
                  <a:lnTo>
                    <a:pt x="2400" y="7526"/>
                  </a:lnTo>
                  <a:close/>
                  <a:moveTo>
                    <a:pt x="10494" y="9194"/>
                  </a:moveTo>
                  <a:lnTo>
                    <a:pt x="10942" y="9722"/>
                  </a:lnTo>
                  <a:lnTo>
                    <a:pt x="11145" y="10007"/>
                  </a:lnTo>
                  <a:lnTo>
                    <a:pt x="11349" y="10292"/>
                  </a:lnTo>
                  <a:lnTo>
                    <a:pt x="11430" y="10414"/>
                  </a:lnTo>
                  <a:lnTo>
                    <a:pt x="11430" y="10577"/>
                  </a:lnTo>
                  <a:lnTo>
                    <a:pt x="11430" y="10699"/>
                  </a:lnTo>
                  <a:lnTo>
                    <a:pt x="11389" y="10861"/>
                  </a:lnTo>
                  <a:lnTo>
                    <a:pt x="11308" y="10943"/>
                  </a:lnTo>
                  <a:lnTo>
                    <a:pt x="11186" y="11065"/>
                  </a:lnTo>
                  <a:lnTo>
                    <a:pt x="11064" y="11146"/>
                  </a:lnTo>
                  <a:lnTo>
                    <a:pt x="10901" y="11187"/>
                  </a:lnTo>
                  <a:lnTo>
                    <a:pt x="10739" y="11227"/>
                  </a:lnTo>
                  <a:lnTo>
                    <a:pt x="10576" y="11227"/>
                  </a:lnTo>
                  <a:lnTo>
                    <a:pt x="10291" y="11146"/>
                  </a:lnTo>
                  <a:lnTo>
                    <a:pt x="9966" y="11065"/>
                  </a:lnTo>
                  <a:lnTo>
                    <a:pt x="9681" y="10902"/>
                  </a:lnTo>
                  <a:lnTo>
                    <a:pt x="9193" y="10658"/>
                  </a:lnTo>
                  <a:lnTo>
                    <a:pt x="8705" y="10373"/>
                  </a:lnTo>
                  <a:lnTo>
                    <a:pt x="8501" y="10210"/>
                  </a:lnTo>
                  <a:lnTo>
                    <a:pt x="8664" y="10129"/>
                  </a:lnTo>
                  <a:lnTo>
                    <a:pt x="9152" y="9966"/>
                  </a:lnTo>
                  <a:lnTo>
                    <a:pt x="9640" y="9763"/>
                  </a:lnTo>
                  <a:lnTo>
                    <a:pt x="10088" y="9519"/>
                  </a:lnTo>
                  <a:lnTo>
                    <a:pt x="10291" y="9356"/>
                  </a:lnTo>
                  <a:lnTo>
                    <a:pt x="10494" y="9194"/>
                  </a:lnTo>
                  <a:close/>
                  <a:moveTo>
                    <a:pt x="7118" y="1"/>
                  </a:moveTo>
                  <a:lnTo>
                    <a:pt x="6834" y="41"/>
                  </a:lnTo>
                  <a:lnTo>
                    <a:pt x="6549" y="123"/>
                  </a:lnTo>
                  <a:lnTo>
                    <a:pt x="6264" y="245"/>
                  </a:lnTo>
                  <a:lnTo>
                    <a:pt x="5979" y="367"/>
                  </a:lnTo>
                  <a:lnTo>
                    <a:pt x="5735" y="530"/>
                  </a:lnTo>
                  <a:lnTo>
                    <a:pt x="5451" y="774"/>
                  </a:lnTo>
                  <a:lnTo>
                    <a:pt x="5125" y="1058"/>
                  </a:lnTo>
                  <a:lnTo>
                    <a:pt x="4596" y="1628"/>
                  </a:lnTo>
                  <a:lnTo>
                    <a:pt x="4393" y="1506"/>
                  </a:lnTo>
                  <a:lnTo>
                    <a:pt x="4149" y="1343"/>
                  </a:lnTo>
                  <a:lnTo>
                    <a:pt x="3905" y="1262"/>
                  </a:lnTo>
                  <a:lnTo>
                    <a:pt x="3620" y="1262"/>
                  </a:lnTo>
                  <a:lnTo>
                    <a:pt x="3376" y="1302"/>
                  </a:lnTo>
                  <a:lnTo>
                    <a:pt x="3173" y="1424"/>
                  </a:lnTo>
                  <a:lnTo>
                    <a:pt x="3010" y="1628"/>
                  </a:lnTo>
                  <a:lnTo>
                    <a:pt x="2888" y="1831"/>
                  </a:lnTo>
                  <a:lnTo>
                    <a:pt x="2847" y="2116"/>
                  </a:lnTo>
                  <a:lnTo>
                    <a:pt x="2807" y="2360"/>
                  </a:lnTo>
                  <a:lnTo>
                    <a:pt x="2847" y="2645"/>
                  </a:lnTo>
                  <a:lnTo>
                    <a:pt x="2929" y="2929"/>
                  </a:lnTo>
                  <a:lnTo>
                    <a:pt x="3051" y="3377"/>
                  </a:lnTo>
                  <a:lnTo>
                    <a:pt x="3173" y="3784"/>
                  </a:lnTo>
                  <a:lnTo>
                    <a:pt x="3010" y="4109"/>
                  </a:lnTo>
                  <a:lnTo>
                    <a:pt x="2156" y="3906"/>
                  </a:lnTo>
                  <a:lnTo>
                    <a:pt x="1383" y="3743"/>
                  </a:lnTo>
                  <a:lnTo>
                    <a:pt x="1017" y="3662"/>
                  </a:lnTo>
                  <a:lnTo>
                    <a:pt x="814" y="3621"/>
                  </a:lnTo>
                  <a:lnTo>
                    <a:pt x="610" y="3621"/>
                  </a:lnTo>
                  <a:lnTo>
                    <a:pt x="488" y="3662"/>
                  </a:lnTo>
                  <a:lnTo>
                    <a:pt x="366" y="3702"/>
                  </a:lnTo>
                  <a:lnTo>
                    <a:pt x="244" y="3784"/>
                  </a:lnTo>
                  <a:lnTo>
                    <a:pt x="163" y="3906"/>
                  </a:lnTo>
                  <a:lnTo>
                    <a:pt x="41" y="4150"/>
                  </a:lnTo>
                  <a:lnTo>
                    <a:pt x="0" y="4394"/>
                  </a:lnTo>
                  <a:lnTo>
                    <a:pt x="41" y="4556"/>
                  </a:lnTo>
                  <a:lnTo>
                    <a:pt x="81" y="4719"/>
                  </a:lnTo>
                  <a:lnTo>
                    <a:pt x="203" y="4963"/>
                  </a:lnTo>
                  <a:lnTo>
                    <a:pt x="366" y="5207"/>
                  </a:lnTo>
                  <a:lnTo>
                    <a:pt x="570" y="5451"/>
                  </a:lnTo>
                  <a:lnTo>
                    <a:pt x="814" y="5695"/>
                  </a:lnTo>
                  <a:lnTo>
                    <a:pt x="1058" y="5899"/>
                  </a:lnTo>
                  <a:lnTo>
                    <a:pt x="1627" y="6265"/>
                  </a:lnTo>
                  <a:lnTo>
                    <a:pt x="1993" y="6428"/>
                  </a:lnTo>
                  <a:lnTo>
                    <a:pt x="2359" y="6590"/>
                  </a:lnTo>
                  <a:lnTo>
                    <a:pt x="2359" y="7078"/>
                  </a:lnTo>
                  <a:lnTo>
                    <a:pt x="1912" y="7444"/>
                  </a:lnTo>
                  <a:lnTo>
                    <a:pt x="1505" y="7892"/>
                  </a:lnTo>
                  <a:lnTo>
                    <a:pt x="1342" y="8136"/>
                  </a:lnTo>
                  <a:lnTo>
                    <a:pt x="1180" y="8380"/>
                  </a:lnTo>
                  <a:lnTo>
                    <a:pt x="1058" y="8665"/>
                  </a:lnTo>
                  <a:lnTo>
                    <a:pt x="976" y="8909"/>
                  </a:lnTo>
                  <a:lnTo>
                    <a:pt x="936" y="9234"/>
                  </a:lnTo>
                  <a:lnTo>
                    <a:pt x="936" y="9519"/>
                  </a:lnTo>
                  <a:lnTo>
                    <a:pt x="976" y="9763"/>
                  </a:lnTo>
                  <a:lnTo>
                    <a:pt x="1058" y="10048"/>
                  </a:lnTo>
                  <a:lnTo>
                    <a:pt x="1180" y="10292"/>
                  </a:lnTo>
                  <a:lnTo>
                    <a:pt x="1342" y="10536"/>
                  </a:lnTo>
                  <a:lnTo>
                    <a:pt x="1546" y="10739"/>
                  </a:lnTo>
                  <a:lnTo>
                    <a:pt x="1790" y="10902"/>
                  </a:lnTo>
                  <a:lnTo>
                    <a:pt x="2034" y="11065"/>
                  </a:lnTo>
                  <a:lnTo>
                    <a:pt x="2319" y="11146"/>
                  </a:lnTo>
                  <a:lnTo>
                    <a:pt x="2603" y="11227"/>
                  </a:lnTo>
                  <a:lnTo>
                    <a:pt x="2888" y="11268"/>
                  </a:lnTo>
                  <a:lnTo>
                    <a:pt x="3173" y="11227"/>
                  </a:lnTo>
                  <a:lnTo>
                    <a:pt x="3458" y="11227"/>
                  </a:lnTo>
                  <a:lnTo>
                    <a:pt x="3742" y="11146"/>
                  </a:lnTo>
                  <a:lnTo>
                    <a:pt x="3986" y="11024"/>
                  </a:lnTo>
                  <a:lnTo>
                    <a:pt x="4434" y="10780"/>
                  </a:lnTo>
                  <a:lnTo>
                    <a:pt x="4840" y="10495"/>
                  </a:lnTo>
                  <a:lnTo>
                    <a:pt x="5247" y="10577"/>
                  </a:lnTo>
                  <a:lnTo>
                    <a:pt x="5654" y="10617"/>
                  </a:lnTo>
                  <a:lnTo>
                    <a:pt x="6061" y="10658"/>
                  </a:lnTo>
                  <a:lnTo>
                    <a:pt x="6468" y="10617"/>
                  </a:lnTo>
                  <a:lnTo>
                    <a:pt x="6874" y="10577"/>
                  </a:lnTo>
                  <a:lnTo>
                    <a:pt x="7281" y="10495"/>
                  </a:lnTo>
                  <a:lnTo>
                    <a:pt x="8054" y="10332"/>
                  </a:lnTo>
                  <a:lnTo>
                    <a:pt x="8420" y="10617"/>
                  </a:lnTo>
                  <a:lnTo>
                    <a:pt x="8827" y="10861"/>
                  </a:lnTo>
                  <a:lnTo>
                    <a:pt x="9356" y="11187"/>
                  </a:lnTo>
                  <a:lnTo>
                    <a:pt x="9681" y="11349"/>
                  </a:lnTo>
                  <a:lnTo>
                    <a:pt x="9966" y="11471"/>
                  </a:lnTo>
                  <a:lnTo>
                    <a:pt x="10291" y="11553"/>
                  </a:lnTo>
                  <a:lnTo>
                    <a:pt x="10617" y="11593"/>
                  </a:lnTo>
                  <a:lnTo>
                    <a:pt x="10942" y="11553"/>
                  </a:lnTo>
                  <a:lnTo>
                    <a:pt x="11227" y="11471"/>
                  </a:lnTo>
                  <a:lnTo>
                    <a:pt x="11471" y="11309"/>
                  </a:lnTo>
                  <a:lnTo>
                    <a:pt x="11674" y="11105"/>
                  </a:lnTo>
                  <a:lnTo>
                    <a:pt x="11796" y="10861"/>
                  </a:lnTo>
                  <a:lnTo>
                    <a:pt x="11796" y="10699"/>
                  </a:lnTo>
                  <a:lnTo>
                    <a:pt x="11837" y="10577"/>
                  </a:lnTo>
                  <a:lnTo>
                    <a:pt x="11796" y="10414"/>
                  </a:lnTo>
                  <a:lnTo>
                    <a:pt x="11755" y="10251"/>
                  </a:lnTo>
                  <a:lnTo>
                    <a:pt x="11593" y="9966"/>
                  </a:lnTo>
                  <a:lnTo>
                    <a:pt x="11389" y="9682"/>
                  </a:lnTo>
                  <a:lnTo>
                    <a:pt x="11186" y="9438"/>
                  </a:lnTo>
                  <a:lnTo>
                    <a:pt x="10739" y="8909"/>
                  </a:lnTo>
                  <a:lnTo>
                    <a:pt x="10861" y="8665"/>
                  </a:lnTo>
                  <a:lnTo>
                    <a:pt x="10942" y="8421"/>
                  </a:lnTo>
                  <a:lnTo>
                    <a:pt x="10942" y="8177"/>
                  </a:lnTo>
                  <a:lnTo>
                    <a:pt x="10942" y="7933"/>
                  </a:lnTo>
                  <a:lnTo>
                    <a:pt x="10901" y="7689"/>
                  </a:lnTo>
                  <a:lnTo>
                    <a:pt x="10779" y="7444"/>
                  </a:lnTo>
                  <a:lnTo>
                    <a:pt x="10657" y="7241"/>
                  </a:lnTo>
                  <a:lnTo>
                    <a:pt x="10494" y="7038"/>
                  </a:lnTo>
                  <a:lnTo>
                    <a:pt x="10210" y="6794"/>
                  </a:lnTo>
                  <a:lnTo>
                    <a:pt x="11145" y="6468"/>
                  </a:lnTo>
                  <a:lnTo>
                    <a:pt x="11755" y="6224"/>
                  </a:lnTo>
                  <a:lnTo>
                    <a:pt x="12040" y="6061"/>
                  </a:lnTo>
                  <a:lnTo>
                    <a:pt x="12325" y="5858"/>
                  </a:lnTo>
                  <a:lnTo>
                    <a:pt x="12528" y="5695"/>
                  </a:lnTo>
                  <a:lnTo>
                    <a:pt x="12732" y="5451"/>
                  </a:lnTo>
                  <a:lnTo>
                    <a:pt x="12854" y="5248"/>
                  </a:lnTo>
                  <a:lnTo>
                    <a:pt x="12976" y="5004"/>
                  </a:lnTo>
                  <a:lnTo>
                    <a:pt x="13016" y="4719"/>
                  </a:lnTo>
                  <a:lnTo>
                    <a:pt x="13016" y="4475"/>
                  </a:lnTo>
                  <a:lnTo>
                    <a:pt x="12976" y="4190"/>
                  </a:lnTo>
                  <a:lnTo>
                    <a:pt x="12854" y="3906"/>
                  </a:lnTo>
                  <a:lnTo>
                    <a:pt x="12691" y="3621"/>
                  </a:lnTo>
                  <a:lnTo>
                    <a:pt x="12488" y="3418"/>
                  </a:lnTo>
                  <a:lnTo>
                    <a:pt x="12244" y="3214"/>
                  </a:lnTo>
                  <a:lnTo>
                    <a:pt x="12000" y="3051"/>
                  </a:lnTo>
                  <a:lnTo>
                    <a:pt x="11715" y="2929"/>
                  </a:lnTo>
                  <a:lnTo>
                    <a:pt x="11389" y="2889"/>
                  </a:lnTo>
                  <a:lnTo>
                    <a:pt x="11105" y="2848"/>
                  </a:lnTo>
                  <a:lnTo>
                    <a:pt x="10779" y="2848"/>
                  </a:lnTo>
                  <a:lnTo>
                    <a:pt x="10413" y="2889"/>
                  </a:lnTo>
                  <a:lnTo>
                    <a:pt x="10047" y="2970"/>
                  </a:lnTo>
                  <a:lnTo>
                    <a:pt x="9640" y="3051"/>
                  </a:lnTo>
                  <a:lnTo>
                    <a:pt x="9315" y="3214"/>
                  </a:lnTo>
                  <a:lnTo>
                    <a:pt x="8583" y="3540"/>
                  </a:lnTo>
                  <a:lnTo>
                    <a:pt x="7891" y="3865"/>
                  </a:lnTo>
                  <a:lnTo>
                    <a:pt x="7281" y="4190"/>
                  </a:lnTo>
                  <a:lnTo>
                    <a:pt x="7484" y="3214"/>
                  </a:lnTo>
                  <a:lnTo>
                    <a:pt x="7851" y="1587"/>
                  </a:lnTo>
                  <a:lnTo>
                    <a:pt x="7891" y="1343"/>
                  </a:lnTo>
                  <a:lnTo>
                    <a:pt x="7891" y="1058"/>
                  </a:lnTo>
                  <a:lnTo>
                    <a:pt x="7891" y="774"/>
                  </a:lnTo>
                  <a:lnTo>
                    <a:pt x="7810" y="489"/>
                  </a:lnTo>
                  <a:lnTo>
                    <a:pt x="7729" y="367"/>
                  </a:lnTo>
                  <a:lnTo>
                    <a:pt x="7606" y="245"/>
                  </a:lnTo>
                  <a:lnTo>
                    <a:pt x="7525" y="123"/>
                  </a:lnTo>
                  <a:lnTo>
                    <a:pt x="7403" y="82"/>
                  </a:lnTo>
                  <a:lnTo>
                    <a:pt x="7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a:off x="7483444" y="2502279"/>
              <a:ext cx="576776" cy="258992"/>
            </a:xfrm>
            <a:custGeom>
              <a:rect b="b" l="l" r="r" t="t"/>
              <a:pathLst>
                <a:path extrusionOk="0" h="4110" w="9153">
                  <a:moveTo>
                    <a:pt x="8868" y="1"/>
                  </a:moveTo>
                  <a:lnTo>
                    <a:pt x="8827" y="41"/>
                  </a:lnTo>
                  <a:lnTo>
                    <a:pt x="8746" y="82"/>
                  </a:lnTo>
                  <a:lnTo>
                    <a:pt x="8746" y="163"/>
                  </a:lnTo>
                  <a:lnTo>
                    <a:pt x="8746" y="2993"/>
                  </a:lnTo>
                  <a:lnTo>
                    <a:pt x="6997" y="1587"/>
                  </a:lnTo>
                  <a:lnTo>
                    <a:pt x="6590" y="1262"/>
                  </a:lnTo>
                  <a:lnTo>
                    <a:pt x="6346" y="1058"/>
                  </a:lnTo>
                  <a:lnTo>
                    <a:pt x="6102" y="896"/>
                  </a:lnTo>
                  <a:lnTo>
                    <a:pt x="5858" y="814"/>
                  </a:lnTo>
                  <a:lnTo>
                    <a:pt x="5614" y="733"/>
                  </a:lnTo>
                  <a:lnTo>
                    <a:pt x="5370" y="733"/>
                  </a:lnTo>
                  <a:lnTo>
                    <a:pt x="5085" y="814"/>
                  </a:lnTo>
                  <a:lnTo>
                    <a:pt x="4841" y="936"/>
                  </a:lnTo>
                  <a:lnTo>
                    <a:pt x="4597" y="1099"/>
                  </a:lnTo>
                  <a:lnTo>
                    <a:pt x="4190" y="1465"/>
                  </a:lnTo>
                  <a:lnTo>
                    <a:pt x="3173" y="2319"/>
                  </a:lnTo>
                  <a:lnTo>
                    <a:pt x="2156" y="3174"/>
                  </a:lnTo>
                  <a:lnTo>
                    <a:pt x="1953" y="3336"/>
                  </a:lnTo>
                  <a:lnTo>
                    <a:pt x="1668" y="3580"/>
                  </a:lnTo>
                  <a:lnTo>
                    <a:pt x="1546" y="3662"/>
                  </a:lnTo>
                  <a:lnTo>
                    <a:pt x="1384" y="3702"/>
                  </a:lnTo>
                  <a:lnTo>
                    <a:pt x="1221" y="3702"/>
                  </a:lnTo>
                  <a:lnTo>
                    <a:pt x="1099" y="3662"/>
                  </a:lnTo>
                  <a:lnTo>
                    <a:pt x="1017" y="3540"/>
                  </a:lnTo>
                  <a:lnTo>
                    <a:pt x="977" y="3418"/>
                  </a:lnTo>
                  <a:lnTo>
                    <a:pt x="895" y="3133"/>
                  </a:lnTo>
                  <a:lnTo>
                    <a:pt x="733" y="2441"/>
                  </a:lnTo>
                  <a:lnTo>
                    <a:pt x="367" y="936"/>
                  </a:lnTo>
                  <a:lnTo>
                    <a:pt x="326" y="855"/>
                  </a:lnTo>
                  <a:lnTo>
                    <a:pt x="245" y="814"/>
                  </a:lnTo>
                  <a:lnTo>
                    <a:pt x="123" y="814"/>
                  </a:lnTo>
                  <a:lnTo>
                    <a:pt x="82" y="855"/>
                  </a:lnTo>
                  <a:lnTo>
                    <a:pt x="1" y="896"/>
                  </a:lnTo>
                  <a:lnTo>
                    <a:pt x="1" y="936"/>
                  </a:lnTo>
                  <a:lnTo>
                    <a:pt x="1" y="1018"/>
                  </a:lnTo>
                  <a:lnTo>
                    <a:pt x="326" y="2360"/>
                  </a:lnTo>
                  <a:lnTo>
                    <a:pt x="489" y="2970"/>
                  </a:lnTo>
                  <a:lnTo>
                    <a:pt x="651" y="3580"/>
                  </a:lnTo>
                  <a:lnTo>
                    <a:pt x="733" y="3784"/>
                  </a:lnTo>
                  <a:lnTo>
                    <a:pt x="895" y="3946"/>
                  </a:lnTo>
                  <a:lnTo>
                    <a:pt x="1058" y="4068"/>
                  </a:lnTo>
                  <a:lnTo>
                    <a:pt x="1262" y="4109"/>
                  </a:lnTo>
                  <a:lnTo>
                    <a:pt x="1506" y="4068"/>
                  </a:lnTo>
                  <a:lnTo>
                    <a:pt x="1750" y="3946"/>
                  </a:lnTo>
                  <a:lnTo>
                    <a:pt x="1953" y="3824"/>
                  </a:lnTo>
                  <a:lnTo>
                    <a:pt x="2156" y="3662"/>
                  </a:lnTo>
                  <a:lnTo>
                    <a:pt x="4231" y="1913"/>
                  </a:lnTo>
                  <a:lnTo>
                    <a:pt x="4719" y="1465"/>
                  </a:lnTo>
                  <a:lnTo>
                    <a:pt x="4963" y="1262"/>
                  </a:lnTo>
                  <a:lnTo>
                    <a:pt x="5248" y="1140"/>
                  </a:lnTo>
                  <a:lnTo>
                    <a:pt x="5411" y="1099"/>
                  </a:lnTo>
                  <a:lnTo>
                    <a:pt x="5573" y="1099"/>
                  </a:lnTo>
                  <a:lnTo>
                    <a:pt x="5736" y="1140"/>
                  </a:lnTo>
                  <a:lnTo>
                    <a:pt x="5858" y="1180"/>
                  </a:lnTo>
                  <a:lnTo>
                    <a:pt x="6143" y="1384"/>
                  </a:lnTo>
                  <a:lnTo>
                    <a:pt x="6387" y="1587"/>
                  </a:lnTo>
                  <a:lnTo>
                    <a:pt x="8827" y="3499"/>
                  </a:lnTo>
                  <a:lnTo>
                    <a:pt x="8909" y="3540"/>
                  </a:lnTo>
                  <a:lnTo>
                    <a:pt x="9031" y="3540"/>
                  </a:lnTo>
                  <a:lnTo>
                    <a:pt x="9112" y="3458"/>
                  </a:lnTo>
                  <a:lnTo>
                    <a:pt x="9153" y="3377"/>
                  </a:lnTo>
                  <a:lnTo>
                    <a:pt x="9112" y="163"/>
                  </a:lnTo>
                  <a:lnTo>
                    <a:pt x="9112" y="82"/>
                  </a:lnTo>
                  <a:lnTo>
                    <a:pt x="9071" y="41"/>
                  </a:lnTo>
                  <a:lnTo>
                    <a:pt x="8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7819250" y="2550989"/>
              <a:ext cx="138444" cy="661405"/>
            </a:xfrm>
            <a:custGeom>
              <a:rect b="b" l="l" r="r" t="t"/>
              <a:pathLst>
                <a:path extrusionOk="0" h="10496" w="2197">
                  <a:moveTo>
                    <a:pt x="122" y="1"/>
                  </a:moveTo>
                  <a:lnTo>
                    <a:pt x="41" y="41"/>
                  </a:lnTo>
                  <a:lnTo>
                    <a:pt x="0" y="82"/>
                  </a:lnTo>
                  <a:lnTo>
                    <a:pt x="0" y="163"/>
                  </a:lnTo>
                  <a:lnTo>
                    <a:pt x="0" y="245"/>
                  </a:lnTo>
                  <a:lnTo>
                    <a:pt x="407" y="1465"/>
                  </a:lnTo>
                  <a:lnTo>
                    <a:pt x="773" y="2685"/>
                  </a:lnTo>
                  <a:lnTo>
                    <a:pt x="1058" y="3946"/>
                  </a:lnTo>
                  <a:lnTo>
                    <a:pt x="1342" y="5207"/>
                  </a:lnTo>
                  <a:lnTo>
                    <a:pt x="1546" y="6468"/>
                  </a:lnTo>
                  <a:lnTo>
                    <a:pt x="1668" y="7770"/>
                  </a:lnTo>
                  <a:lnTo>
                    <a:pt x="1790" y="9031"/>
                  </a:lnTo>
                  <a:lnTo>
                    <a:pt x="1831" y="10332"/>
                  </a:lnTo>
                  <a:lnTo>
                    <a:pt x="1831" y="10414"/>
                  </a:lnTo>
                  <a:lnTo>
                    <a:pt x="1871" y="10454"/>
                  </a:lnTo>
                  <a:lnTo>
                    <a:pt x="1912" y="10495"/>
                  </a:lnTo>
                  <a:lnTo>
                    <a:pt x="2075" y="10495"/>
                  </a:lnTo>
                  <a:lnTo>
                    <a:pt x="2115" y="10454"/>
                  </a:lnTo>
                  <a:lnTo>
                    <a:pt x="2156" y="10414"/>
                  </a:lnTo>
                  <a:lnTo>
                    <a:pt x="2197" y="10332"/>
                  </a:lnTo>
                  <a:lnTo>
                    <a:pt x="2156" y="9031"/>
                  </a:lnTo>
                  <a:lnTo>
                    <a:pt x="2034" y="7729"/>
                  </a:lnTo>
                  <a:lnTo>
                    <a:pt x="1912" y="6427"/>
                  </a:lnTo>
                  <a:lnTo>
                    <a:pt x="1709" y="5167"/>
                  </a:lnTo>
                  <a:lnTo>
                    <a:pt x="1424" y="3865"/>
                  </a:lnTo>
                  <a:lnTo>
                    <a:pt x="1139" y="2604"/>
                  </a:lnTo>
                  <a:lnTo>
                    <a:pt x="773" y="1384"/>
                  </a:lnTo>
                  <a:lnTo>
                    <a:pt x="366" y="123"/>
                  </a:lnTo>
                  <a:lnTo>
                    <a:pt x="326" y="82"/>
                  </a:lnTo>
                  <a:lnTo>
                    <a:pt x="244" y="41"/>
                  </a:lnTo>
                  <a:lnTo>
                    <a:pt x="1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8588223" y="2120408"/>
              <a:ext cx="430645" cy="586985"/>
            </a:xfrm>
            <a:custGeom>
              <a:rect b="b" l="l" r="r" t="t"/>
              <a:pathLst>
                <a:path extrusionOk="0" h="9315" w="6834">
                  <a:moveTo>
                    <a:pt x="1871" y="0"/>
                  </a:moveTo>
                  <a:lnTo>
                    <a:pt x="1749" y="81"/>
                  </a:lnTo>
                  <a:lnTo>
                    <a:pt x="1668" y="244"/>
                  </a:lnTo>
                  <a:lnTo>
                    <a:pt x="1586" y="366"/>
                  </a:lnTo>
                  <a:lnTo>
                    <a:pt x="1546" y="529"/>
                  </a:lnTo>
                  <a:lnTo>
                    <a:pt x="1424" y="1383"/>
                  </a:lnTo>
                  <a:lnTo>
                    <a:pt x="1383" y="2278"/>
                  </a:lnTo>
                  <a:lnTo>
                    <a:pt x="1424" y="3132"/>
                  </a:lnTo>
                  <a:lnTo>
                    <a:pt x="1546" y="3986"/>
                  </a:lnTo>
                  <a:lnTo>
                    <a:pt x="1098" y="1790"/>
                  </a:lnTo>
                  <a:lnTo>
                    <a:pt x="1058" y="1383"/>
                  </a:lnTo>
                  <a:lnTo>
                    <a:pt x="976" y="854"/>
                  </a:lnTo>
                  <a:lnTo>
                    <a:pt x="895" y="570"/>
                  </a:lnTo>
                  <a:lnTo>
                    <a:pt x="773" y="366"/>
                  </a:lnTo>
                  <a:lnTo>
                    <a:pt x="610" y="244"/>
                  </a:lnTo>
                  <a:lnTo>
                    <a:pt x="529" y="203"/>
                  </a:lnTo>
                  <a:lnTo>
                    <a:pt x="407" y="203"/>
                  </a:lnTo>
                  <a:lnTo>
                    <a:pt x="285" y="244"/>
                  </a:lnTo>
                  <a:lnTo>
                    <a:pt x="163" y="325"/>
                  </a:lnTo>
                  <a:lnTo>
                    <a:pt x="81" y="407"/>
                  </a:lnTo>
                  <a:lnTo>
                    <a:pt x="41" y="529"/>
                  </a:lnTo>
                  <a:lnTo>
                    <a:pt x="0" y="814"/>
                  </a:lnTo>
                  <a:lnTo>
                    <a:pt x="0" y="1098"/>
                  </a:lnTo>
                  <a:lnTo>
                    <a:pt x="122" y="3132"/>
                  </a:lnTo>
                  <a:lnTo>
                    <a:pt x="203" y="4149"/>
                  </a:lnTo>
                  <a:lnTo>
                    <a:pt x="366" y="5125"/>
                  </a:lnTo>
                  <a:lnTo>
                    <a:pt x="569" y="6183"/>
                  </a:lnTo>
                  <a:lnTo>
                    <a:pt x="773" y="7200"/>
                  </a:lnTo>
                  <a:lnTo>
                    <a:pt x="1261" y="9234"/>
                  </a:lnTo>
                  <a:lnTo>
                    <a:pt x="1383" y="9274"/>
                  </a:lnTo>
                  <a:lnTo>
                    <a:pt x="1668" y="9315"/>
                  </a:lnTo>
                  <a:lnTo>
                    <a:pt x="4759" y="9315"/>
                  </a:lnTo>
                  <a:lnTo>
                    <a:pt x="5491" y="9193"/>
                  </a:lnTo>
                  <a:lnTo>
                    <a:pt x="6183" y="8989"/>
                  </a:lnTo>
                  <a:lnTo>
                    <a:pt x="6834" y="8705"/>
                  </a:lnTo>
                  <a:lnTo>
                    <a:pt x="6793" y="7688"/>
                  </a:lnTo>
                  <a:lnTo>
                    <a:pt x="6752" y="6630"/>
                  </a:lnTo>
                  <a:lnTo>
                    <a:pt x="6630" y="5573"/>
                  </a:lnTo>
                  <a:lnTo>
                    <a:pt x="6468" y="4556"/>
                  </a:lnTo>
                  <a:lnTo>
                    <a:pt x="6264" y="3498"/>
                  </a:lnTo>
                  <a:lnTo>
                    <a:pt x="5979" y="2481"/>
                  </a:lnTo>
                  <a:lnTo>
                    <a:pt x="5695" y="1505"/>
                  </a:lnTo>
                  <a:lnTo>
                    <a:pt x="5369" y="488"/>
                  </a:lnTo>
                  <a:lnTo>
                    <a:pt x="5288" y="366"/>
                  </a:lnTo>
                  <a:lnTo>
                    <a:pt x="5207" y="244"/>
                  </a:lnTo>
                  <a:lnTo>
                    <a:pt x="5125" y="163"/>
                  </a:lnTo>
                  <a:lnTo>
                    <a:pt x="5003" y="163"/>
                  </a:lnTo>
                  <a:lnTo>
                    <a:pt x="4881" y="203"/>
                  </a:lnTo>
                  <a:lnTo>
                    <a:pt x="4840" y="285"/>
                  </a:lnTo>
                  <a:lnTo>
                    <a:pt x="4759" y="488"/>
                  </a:lnTo>
                  <a:lnTo>
                    <a:pt x="4637" y="1342"/>
                  </a:lnTo>
                  <a:lnTo>
                    <a:pt x="4515" y="2156"/>
                  </a:lnTo>
                  <a:lnTo>
                    <a:pt x="4474" y="3010"/>
                  </a:lnTo>
                  <a:lnTo>
                    <a:pt x="4515" y="3824"/>
                  </a:lnTo>
                  <a:lnTo>
                    <a:pt x="4515" y="3824"/>
                  </a:lnTo>
                  <a:lnTo>
                    <a:pt x="4149" y="854"/>
                  </a:lnTo>
                  <a:lnTo>
                    <a:pt x="4108" y="651"/>
                  </a:lnTo>
                  <a:lnTo>
                    <a:pt x="4027" y="447"/>
                  </a:lnTo>
                  <a:lnTo>
                    <a:pt x="3946" y="366"/>
                  </a:lnTo>
                  <a:lnTo>
                    <a:pt x="3864" y="285"/>
                  </a:lnTo>
                  <a:lnTo>
                    <a:pt x="3742" y="244"/>
                  </a:lnTo>
                  <a:lnTo>
                    <a:pt x="3620" y="285"/>
                  </a:lnTo>
                  <a:lnTo>
                    <a:pt x="3539" y="325"/>
                  </a:lnTo>
                  <a:lnTo>
                    <a:pt x="3498" y="407"/>
                  </a:lnTo>
                  <a:lnTo>
                    <a:pt x="3376" y="610"/>
                  </a:lnTo>
                  <a:lnTo>
                    <a:pt x="3254" y="1017"/>
                  </a:lnTo>
                  <a:lnTo>
                    <a:pt x="3132" y="1464"/>
                  </a:lnTo>
                  <a:lnTo>
                    <a:pt x="3051" y="1912"/>
                  </a:lnTo>
                  <a:lnTo>
                    <a:pt x="3010" y="2359"/>
                  </a:lnTo>
                  <a:lnTo>
                    <a:pt x="2969" y="2807"/>
                  </a:lnTo>
                  <a:lnTo>
                    <a:pt x="2969" y="3254"/>
                  </a:lnTo>
                  <a:lnTo>
                    <a:pt x="2969" y="3702"/>
                  </a:lnTo>
                  <a:lnTo>
                    <a:pt x="3010" y="4149"/>
                  </a:lnTo>
                  <a:lnTo>
                    <a:pt x="2522" y="773"/>
                  </a:lnTo>
                  <a:lnTo>
                    <a:pt x="2481" y="488"/>
                  </a:lnTo>
                  <a:lnTo>
                    <a:pt x="2441" y="325"/>
                  </a:lnTo>
                  <a:lnTo>
                    <a:pt x="2359" y="203"/>
                  </a:lnTo>
                  <a:lnTo>
                    <a:pt x="2278" y="122"/>
                  </a:lnTo>
                  <a:lnTo>
                    <a:pt x="2156" y="41"/>
                  </a:lnTo>
                  <a:lnTo>
                    <a:pt x="2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8575367" y="2107553"/>
              <a:ext cx="456292" cy="612695"/>
            </a:xfrm>
            <a:custGeom>
              <a:rect b="b" l="l" r="r" t="t"/>
              <a:pathLst>
                <a:path extrusionOk="0" h="9723" w="7241">
                  <a:moveTo>
                    <a:pt x="2238" y="407"/>
                  </a:moveTo>
                  <a:lnTo>
                    <a:pt x="2360" y="448"/>
                  </a:lnTo>
                  <a:lnTo>
                    <a:pt x="2441" y="529"/>
                  </a:lnTo>
                  <a:lnTo>
                    <a:pt x="2523" y="774"/>
                  </a:lnTo>
                  <a:lnTo>
                    <a:pt x="2563" y="1018"/>
                  </a:lnTo>
                  <a:lnTo>
                    <a:pt x="2563" y="1221"/>
                  </a:lnTo>
                  <a:lnTo>
                    <a:pt x="2726" y="2279"/>
                  </a:lnTo>
                  <a:lnTo>
                    <a:pt x="3051" y="4394"/>
                  </a:lnTo>
                  <a:lnTo>
                    <a:pt x="3051" y="4434"/>
                  </a:lnTo>
                  <a:lnTo>
                    <a:pt x="3133" y="4516"/>
                  </a:lnTo>
                  <a:lnTo>
                    <a:pt x="3255" y="4516"/>
                  </a:lnTo>
                  <a:lnTo>
                    <a:pt x="3377" y="4475"/>
                  </a:lnTo>
                  <a:lnTo>
                    <a:pt x="3377" y="4394"/>
                  </a:lnTo>
                  <a:lnTo>
                    <a:pt x="3417" y="4353"/>
                  </a:lnTo>
                  <a:lnTo>
                    <a:pt x="3410" y="4273"/>
                  </a:lnTo>
                  <a:lnTo>
                    <a:pt x="3410" y="4273"/>
                  </a:lnTo>
                  <a:lnTo>
                    <a:pt x="3417" y="4272"/>
                  </a:lnTo>
                  <a:lnTo>
                    <a:pt x="3399" y="4154"/>
                  </a:lnTo>
                  <a:lnTo>
                    <a:pt x="3336" y="3458"/>
                  </a:lnTo>
                  <a:lnTo>
                    <a:pt x="3336" y="3011"/>
                  </a:lnTo>
                  <a:lnTo>
                    <a:pt x="3377" y="2563"/>
                  </a:lnTo>
                  <a:lnTo>
                    <a:pt x="3417" y="2116"/>
                  </a:lnTo>
                  <a:lnTo>
                    <a:pt x="3499" y="1668"/>
                  </a:lnTo>
                  <a:lnTo>
                    <a:pt x="3621" y="1221"/>
                  </a:lnTo>
                  <a:lnTo>
                    <a:pt x="3784" y="814"/>
                  </a:lnTo>
                  <a:lnTo>
                    <a:pt x="3824" y="733"/>
                  </a:lnTo>
                  <a:lnTo>
                    <a:pt x="3906" y="651"/>
                  </a:lnTo>
                  <a:lnTo>
                    <a:pt x="3987" y="692"/>
                  </a:lnTo>
                  <a:lnTo>
                    <a:pt x="4068" y="774"/>
                  </a:lnTo>
                  <a:lnTo>
                    <a:pt x="4150" y="977"/>
                  </a:lnTo>
                  <a:lnTo>
                    <a:pt x="4190" y="1221"/>
                  </a:lnTo>
                  <a:lnTo>
                    <a:pt x="4312" y="2157"/>
                  </a:lnTo>
                  <a:lnTo>
                    <a:pt x="4516" y="4028"/>
                  </a:lnTo>
                  <a:lnTo>
                    <a:pt x="4556" y="4109"/>
                  </a:lnTo>
                  <a:lnTo>
                    <a:pt x="4597" y="4150"/>
                  </a:lnTo>
                  <a:lnTo>
                    <a:pt x="4719" y="4231"/>
                  </a:lnTo>
                  <a:lnTo>
                    <a:pt x="4800" y="4190"/>
                  </a:lnTo>
                  <a:lnTo>
                    <a:pt x="4841" y="4150"/>
                  </a:lnTo>
                  <a:lnTo>
                    <a:pt x="4882" y="4109"/>
                  </a:lnTo>
                  <a:lnTo>
                    <a:pt x="4882" y="4028"/>
                  </a:lnTo>
                  <a:lnTo>
                    <a:pt x="4882" y="3417"/>
                  </a:lnTo>
                  <a:lnTo>
                    <a:pt x="4882" y="2807"/>
                  </a:lnTo>
                  <a:lnTo>
                    <a:pt x="4922" y="2197"/>
                  </a:lnTo>
                  <a:lnTo>
                    <a:pt x="5004" y="1587"/>
                  </a:lnTo>
                  <a:lnTo>
                    <a:pt x="5085" y="1018"/>
                  </a:lnTo>
                  <a:lnTo>
                    <a:pt x="5166" y="692"/>
                  </a:lnTo>
                  <a:lnTo>
                    <a:pt x="5207" y="611"/>
                  </a:lnTo>
                  <a:lnTo>
                    <a:pt x="5248" y="570"/>
                  </a:lnTo>
                  <a:lnTo>
                    <a:pt x="5329" y="651"/>
                  </a:lnTo>
                  <a:lnTo>
                    <a:pt x="5411" y="774"/>
                  </a:lnTo>
                  <a:lnTo>
                    <a:pt x="5492" y="1018"/>
                  </a:lnTo>
                  <a:lnTo>
                    <a:pt x="5695" y="1628"/>
                  </a:lnTo>
                  <a:lnTo>
                    <a:pt x="6021" y="2767"/>
                  </a:lnTo>
                  <a:lnTo>
                    <a:pt x="6305" y="3906"/>
                  </a:lnTo>
                  <a:lnTo>
                    <a:pt x="6549" y="5085"/>
                  </a:lnTo>
                  <a:lnTo>
                    <a:pt x="6712" y="6265"/>
                  </a:lnTo>
                  <a:lnTo>
                    <a:pt x="6834" y="7566"/>
                  </a:lnTo>
                  <a:lnTo>
                    <a:pt x="6834" y="8830"/>
                  </a:lnTo>
                  <a:lnTo>
                    <a:pt x="6834" y="8830"/>
                  </a:lnTo>
                  <a:lnTo>
                    <a:pt x="6387" y="8990"/>
                  </a:lnTo>
                  <a:lnTo>
                    <a:pt x="5817" y="9153"/>
                  </a:lnTo>
                  <a:lnTo>
                    <a:pt x="5248" y="9275"/>
                  </a:lnTo>
                  <a:lnTo>
                    <a:pt x="4678" y="9356"/>
                  </a:lnTo>
                  <a:lnTo>
                    <a:pt x="2360" y="9356"/>
                  </a:lnTo>
                  <a:lnTo>
                    <a:pt x="1790" y="9315"/>
                  </a:lnTo>
                  <a:lnTo>
                    <a:pt x="1668" y="9315"/>
                  </a:lnTo>
                  <a:lnTo>
                    <a:pt x="1628" y="9302"/>
                  </a:lnTo>
                  <a:lnTo>
                    <a:pt x="1628" y="9275"/>
                  </a:lnTo>
                  <a:lnTo>
                    <a:pt x="1587" y="9112"/>
                  </a:lnTo>
                  <a:lnTo>
                    <a:pt x="1506" y="8827"/>
                  </a:lnTo>
                  <a:lnTo>
                    <a:pt x="1384" y="8217"/>
                  </a:lnTo>
                  <a:lnTo>
                    <a:pt x="1099" y="7038"/>
                  </a:lnTo>
                  <a:lnTo>
                    <a:pt x="855" y="5858"/>
                  </a:lnTo>
                  <a:lnTo>
                    <a:pt x="733" y="5248"/>
                  </a:lnTo>
                  <a:lnTo>
                    <a:pt x="651" y="4638"/>
                  </a:lnTo>
                  <a:lnTo>
                    <a:pt x="529" y="3458"/>
                  </a:lnTo>
                  <a:lnTo>
                    <a:pt x="448" y="2279"/>
                  </a:lnTo>
                  <a:lnTo>
                    <a:pt x="407" y="1668"/>
                  </a:lnTo>
                  <a:lnTo>
                    <a:pt x="367" y="1099"/>
                  </a:lnTo>
                  <a:lnTo>
                    <a:pt x="407" y="936"/>
                  </a:lnTo>
                  <a:lnTo>
                    <a:pt x="489" y="733"/>
                  </a:lnTo>
                  <a:lnTo>
                    <a:pt x="529" y="651"/>
                  </a:lnTo>
                  <a:lnTo>
                    <a:pt x="611" y="570"/>
                  </a:lnTo>
                  <a:lnTo>
                    <a:pt x="692" y="570"/>
                  </a:lnTo>
                  <a:lnTo>
                    <a:pt x="773" y="611"/>
                  </a:lnTo>
                  <a:lnTo>
                    <a:pt x="855" y="733"/>
                  </a:lnTo>
                  <a:lnTo>
                    <a:pt x="936" y="896"/>
                  </a:lnTo>
                  <a:lnTo>
                    <a:pt x="1018" y="1221"/>
                  </a:lnTo>
                  <a:lnTo>
                    <a:pt x="1099" y="1872"/>
                  </a:lnTo>
                  <a:lnTo>
                    <a:pt x="1180" y="2441"/>
                  </a:lnTo>
                  <a:lnTo>
                    <a:pt x="1302" y="3051"/>
                  </a:lnTo>
                  <a:lnTo>
                    <a:pt x="1546" y="4231"/>
                  </a:lnTo>
                  <a:lnTo>
                    <a:pt x="1587" y="4312"/>
                  </a:lnTo>
                  <a:lnTo>
                    <a:pt x="1628" y="4353"/>
                  </a:lnTo>
                  <a:lnTo>
                    <a:pt x="1709" y="4394"/>
                  </a:lnTo>
                  <a:lnTo>
                    <a:pt x="1790" y="4353"/>
                  </a:lnTo>
                  <a:lnTo>
                    <a:pt x="1872" y="4312"/>
                  </a:lnTo>
                  <a:lnTo>
                    <a:pt x="1912" y="4231"/>
                  </a:lnTo>
                  <a:lnTo>
                    <a:pt x="1912" y="4150"/>
                  </a:lnTo>
                  <a:lnTo>
                    <a:pt x="1831" y="3621"/>
                  </a:lnTo>
                  <a:lnTo>
                    <a:pt x="1790" y="3133"/>
                  </a:lnTo>
                  <a:lnTo>
                    <a:pt x="1750" y="2604"/>
                  </a:lnTo>
                  <a:lnTo>
                    <a:pt x="1790" y="2075"/>
                  </a:lnTo>
                  <a:lnTo>
                    <a:pt x="1790" y="1709"/>
                  </a:lnTo>
                  <a:lnTo>
                    <a:pt x="1872" y="1099"/>
                  </a:lnTo>
                  <a:lnTo>
                    <a:pt x="1912" y="814"/>
                  </a:lnTo>
                  <a:lnTo>
                    <a:pt x="1994" y="570"/>
                  </a:lnTo>
                  <a:lnTo>
                    <a:pt x="2116" y="448"/>
                  </a:lnTo>
                  <a:lnTo>
                    <a:pt x="2197" y="407"/>
                  </a:lnTo>
                  <a:close/>
                  <a:moveTo>
                    <a:pt x="2278" y="1"/>
                  </a:moveTo>
                  <a:lnTo>
                    <a:pt x="2116" y="41"/>
                  </a:lnTo>
                  <a:lnTo>
                    <a:pt x="1912" y="82"/>
                  </a:lnTo>
                  <a:lnTo>
                    <a:pt x="1790" y="204"/>
                  </a:lnTo>
                  <a:lnTo>
                    <a:pt x="1668" y="407"/>
                  </a:lnTo>
                  <a:lnTo>
                    <a:pt x="1587" y="570"/>
                  </a:lnTo>
                  <a:lnTo>
                    <a:pt x="1506" y="1140"/>
                  </a:lnTo>
                  <a:lnTo>
                    <a:pt x="1441" y="1590"/>
                  </a:lnTo>
                  <a:lnTo>
                    <a:pt x="1384" y="1099"/>
                  </a:lnTo>
                  <a:lnTo>
                    <a:pt x="1262" y="774"/>
                  </a:lnTo>
                  <a:lnTo>
                    <a:pt x="1140" y="489"/>
                  </a:lnTo>
                  <a:lnTo>
                    <a:pt x="977" y="326"/>
                  </a:lnTo>
                  <a:lnTo>
                    <a:pt x="814" y="245"/>
                  </a:lnTo>
                  <a:lnTo>
                    <a:pt x="651" y="204"/>
                  </a:lnTo>
                  <a:lnTo>
                    <a:pt x="489" y="245"/>
                  </a:lnTo>
                  <a:lnTo>
                    <a:pt x="326" y="326"/>
                  </a:lnTo>
                  <a:lnTo>
                    <a:pt x="204" y="448"/>
                  </a:lnTo>
                  <a:lnTo>
                    <a:pt x="123" y="611"/>
                  </a:lnTo>
                  <a:lnTo>
                    <a:pt x="41" y="774"/>
                  </a:lnTo>
                  <a:lnTo>
                    <a:pt x="1" y="1099"/>
                  </a:lnTo>
                  <a:lnTo>
                    <a:pt x="1" y="1424"/>
                  </a:lnTo>
                  <a:lnTo>
                    <a:pt x="82" y="2034"/>
                  </a:lnTo>
                  <a:lnTo>
                    <a:pt x="163" y="3417"/>
                  </a:lnTo>
                  <a:lnTo>
                    <a:pt x="285" y="4760"/>
                  </a:lnTo>
                  <a:lnTo>
                    <a:pt x="367" y="5411"/>
                  </a:lnTo>
                  <a:lnTo>
                    <a:pt x="489" y="6061"/>
                  </a:lnTo>
                  <a:lnTo>
                    <a:pt x="814" y="7404"/>
                  </a:lnTo>
                  <a:lnTo>
                    <a:pt x="1140" y="8746"/>
                  </a:lnTo>
                  <a:lnTo>
                    <a:pt x="1262" y="9438"/>
                  </a:lnTo>
                  <a:lnTo>
                    <a:pt x="1302" y="9560"/>
                  </a:lnTo>
                  <a:lnTo>
                    <a:pt x="1424" y="9641"/>
                  </a:lnTo>
                  <a:lnTo>
                    <a:pt x="1587" y="9682"/>
                  </a:lnTo>
                  <a:lnTo>
                    <a:pt x="1750" y="9682"/>
                  </a:lnTo>
                  <a:lnTo>
                    <a:pt x="2441" y="9722"/>
                  </a:lnTo>
                  <a:lnTo>
                    <a:pt x="4353" y="9722"/>
                  </a:lnTo>
                  <a:lnTo>
                    <a:pt x="5044" y="9682"/>
                  </a:lnTo>
                  <a:lnTo>
                    <a:pt x="5777" y="9560"/>
                  </a:lnTo>
                  <a:lnTo>
                    <a:pt x="6468" y="9356"/>
                  </a:lnTo>
                  <a:lnTo>
                    <a:pt x="7026" y="9112"/>
                  </a:lnTo>
                  <a:lnTo>
                    <a:pt x="7119" y="9112"/>
                  </a:lnTo>
                  <a:lnTo>
                    <a:pt x="7160" y="9071"/>
                  </a:lnTo>
                  <a:lnTo>
                    <a:pt x="7173" y="9044"/>
                  </a:lnTo>
                  <a:lnTo>
                    <a:pt x="7173" y="9044"/>
                  </a:lnTo>
                  <a:lnTo>
                    <a:pt x="7200" y="9031"/>
                  </a:lnTo>
                  <a:lnTo>
                    <a:pt x="7241" y="8990"/>
                  </a:lnTo>
                  <a:lnTo>
                    <a:pt x="7241" y="8909"/>
                  </a:lnTo>
                  <a:lnTo>
                    <a:pt x="7200" y="7566"/>
                  </a:lnTo>
                  <a:lnTo>
                    <a:pt x="7078" y="6183"/>
                  </a:lnTo>
                  <a:lnTo>
                    <a:pt x="6875" y="4841"/>
                  </a:lnTo>
                  <a:lnTo>
                    <a:pt x="6590" y="3499"/>
                  </a:lnTo>
                  <a:lnTo>
                    <a:pt x="6265" y="2197"/>
                  </a:lnTo>
                  <a:lnTo>
                    <a:pt x="5817" y="896"/>
                  </a:lnTo>
                  <a:lnTo>
                    <a:pt x="5736" y="692"/>
                  </a:lnTo>
                  <a:lnTo>
                    <a:pt x="5614" y="448"/>
                  </a:lnTo>
                  <a:lnTo>
                    <a:pt x="5573" y="326"/>
                  </a:lnTo>
                  <a:lnTo>
                    <a:pt x="5492" y="245"/>
                  </a:lnTo>
                  <a:lnTo>
                    <a:pt x="5370" y="204"/>
                  </a:lnTo>
                  <a:lnTo>
                    <a:pt x="5126" y="204"/>
                  </a:lnTo>
                  <a:lnTo>
                    <a:pt x="5004" y="245"/>
                  </a:lnTo>
                  <a:lnTo>
                    <a:pt x="4922" y="326"/>
                  </a:lnTo>
                  <a:lnTo>
                    <a:pt x="4882" y="448"/>
                  </a:lnTo>
                  <a:lnTo>
                    <a:pt x="4800" y="692"/>
                  </a:lnTo>
                  <a:lnTo>
                    <a:pt x="4760" y="896"/>
                  </a:lnTo>
                  <a:lnTo>
                    <a:pt x="4638" y="1668"/>
                  </a:lnTo>
                  <a:lnTo>
                    <a:pt x="4621" y="1832"/>
                  </a:lnTo>
                  <a:lnTo>
                    <a:pt x="4597" y="1628"/>
                  </a:lnTo>
                  <a:lnTo>
                    <a:pt x="4556" y="1099"/>
                  </a:lnTo>
                  <a:lnTo>
                    <a:pt x="4516" y="855"/>
                  </a:lnTo>
                  <a:lnTo>
                    <a:pt x="4434" y="611"/>
                  </a:lnTo>
                  <a:lnTo>
                    <a:pt x="4312" y="448"/>
                  </a:lnTo>
                  <a:lnTo>
                    <a:pt x="4150" y="326"/>
                  </a:lnTo>
                  <a:lnTo>
                    <a:pt x="3987" y="285"/>
                  </a:lnTo>
                  <a:lnTo>
                    <a:pt x="3784" y="326"/>
                  </a:lnTo>
                  <a:lnTo>
                    <a:pt x="3661" y="367"/>
                  </a:lnTo>
                  <a:lnTo>
                    <a:pt x="3580" y="407"/>
                  </a:lnTo>
                  <a:lnTo>
                    <a:pt x="3458" y="611"/>
                  </a:lnTo>
                  <a:lnTo>
                    <a:pt x="3377" y="814"/>
                  </a:lnTo>
                  <a:lnTo>
                    <a:pt x="3336" y="1018"/>
                  </a:lnTo>
                  <a:lnTo>
                    <a:pt x="3173" y="1546"/>
                  </a:lnTo>
                  <a:lnTo>
                    <a:pt x="3092" y="2075"/>
                  </a:lnTo>
                  <a:lnTo>
                    <a:pt x="3086" y="2117"/>
                  </a:lnTo>
                  <a:lnTo>
                    <a:pt x="3011" y="1628"/>
                  </a:lnTo>
                  <a:lnTo>
                    <a:pt x="2970" y="1140"/>
                  </a:lnTo>
                  <a:lnTo>
                    <a:pt x="2889" y="896"/>
                  </a:lnTo>
                  <a:lnTo>
                    <a:pt x="2848" y="611"/>
                  </a:lnTo>
                  <a:lnTo>
                    <a:pt x="2726" y="367"/>
                  </a:lnTo>
                  <a:lnTo>
                    <a:pt x="2604" y="163"/>
                  </a:lnTo>
                  <a:lnTo>
                    <a:pt x="2482" y="82"/>
                  </a:lnTo>
                  <a:lnTo>
                    <a:pt x="2401" y="41"/>
                  </a:lnTo>
                  <a:lnTo>
                    <a:pt x="2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9036763" y="3171309"/>
              <a:ext cx="2647" cy="63"/>
            </a:xfrm>
            <a:custGeom>
              <a:rect b="b" l="l" r="r" t="t"/>
              <a:pathLst>
                <a:path extrusionOk="0" h="1" w="42">
                  <a:moveTo>
                    <a:pt x="0" y="0"/>
                  </a:moveTo>
                  <a:lnTo>
                    <a:pt x="0" y="0"/>
                  </a:lnTo>
                  <a:lnTo>
                    <a:pt x="41" y="0"/>
                  </a:lnTo>
                  <a:lnTo>
                    <a:pt x="41"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8647142" y="2625347"/>
              <a:ext cx="417852" cy="556233"/>
            </a:xfrm>
            <a:custGeom>
              <a:rect b="b" l="l" r="r" t="t"/>
              <a:pathLst>
                <a:path extrusionOk="0" h="8827" w="6631">
                  <a:moveTo>
                    <a:pt x="5939" y="0"/>
                  </a:moveTo>
                  <a:lnTo>
                    <a:pt x="4475" y="163"/>
                  </a:lnTo>
                  <a:lnTo>
                    <a:pt x="3051" y="326"/>
                  </a:lnTo>
                  <a:lnTo>
                    <a:pt x="1628" y="448"/>
                  </a:lnTo>
                  <a:lnTo>
                    <a:pt x="163" y="529"/>
                  </a:lnTo>
                  <a:lnTo>
                    <a:pt x="82" y="570"/>
                  </a:lnTo>
                  <a:lnTo>
                    <a:pt x="1" y="651"/>
                  </a:lnTo>
                  <a:lnTo>
                    <a:pt x="1" y="732"/>
                  </a:lnTo>
                  <a:lnTo>
                    <a:pt x="41" y="854"/>
                  </a:lnTo>
                  <a:lnTo>
                    <a:pt x="82" y="1017"/>
                  </a:lnTo>
                  <a:lnTo>
                    <a:pt x="123" y="1424"/>
                  </a:lnTo>
                  <a:lnTo>
                    <a:pt x="245" y="2848"/>
                  </a:lnTo>
                  <a:lnTo>
                    <a:pt x="367" y="6468"/>
                  </a:lnTo>
                  <a:lnTo>
                    <a:pt x="448" y="7891"/>
                  </a:lnTo>
                  <a:lnTo>
                    <a:pt x="448" y="8339"/>
                  </a:lnTo>
                  <a:lnTo>
                    <a:pt x="489" y="8502"/>
                  </a:lnTo>
                  <a:lnTo>
                    <a:pt x="529" y="8664"/>
                  </a:lnTo>
                  <a:lnTo>
                    <a:pt x="611" y="8746"/>
                  </a:lnTo>
                  <a:lnTo>
                    <a:pt x="692" y="8786"/>
                  </a:lnTo>
                  <a:lnTo>
                    <a:pt x="895" y="8827"/>
                  </a:lnTo>
                  <a:lnTo>
                    <a:pt x="3417" y="8827"/>
                  </a:lnTo>
                  <a:lnTo>
                    <a:pt x="4027" y="8786"/>
                  </a:lnTo>
                  <a:lnTo>
                    <a:pt x="4597" y="8746"/>
                  </a:lnTo>
                  <a:lnTo>
                    <a:pt x="5533" y="8664"/>
                  </a:lnTo>
                  <a:lnTo>
                    <a:pt x="6224" y="8664"/>
                  </a:lnTo>
                  <a:lnTo>
                    <a:pt x="6305" y="8705"/>
                  </a:lnTo>
                  <a:lnTo>
                    <a:pt x="6387" y="8705"/>
                  </a:lnTo>
                  <a:lnTo>
                    <a:pt x="6468" y="8664"/>
                  </a:lnTo>
                  <a:lnTo>
                    <a:pt x="6549" y="8542"/>
                  </a:lnTo>
                  <a:lnTo>
                    <a:pt x="6590" y="7688"/>
                  </a:lnTo>
                  <a:lnTo>
                    <a:pt x="6631" y="6752"/>
                  </a:lnTo>
                  <a:lnTo>
                    <a:pt x="6631" y="5817"/>
                  </a:lnTo>
                  <a:lnTo>
                    <a:pt x="6590" y="4841"/>
                  </a:lnTo>
                  <a:lnTo>
                    <a:pt x="6509" y="3905"/>
                  </a:lnTo>
                  <a:lnTo>
                    <a:pt x="6346" y="2034"/>
                  </a:lnTo>
                  <a:lnTo>
                    <a:pt x="6102" y="122"/>
                  </a:lnTo>
                  <a:lnTo>
                    <a:pt x="6021" y="41"/>
                  </a:lnTo>
                  <a:lnTo>
                    <a:pt x="59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8649725" y="2679162"/>
              <a:ext cx="63" cy="63"/>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8654829" y="2694538"/>
              <a:ext cx="387101" cy="84629"/>
            </a:xfrm>
            <a:custGeom>
              <a:rect b="b" l="l" r="r" t="t"/>
              <a:pathLst>
                <a:path extrusionOk="0" h="1343" w="6143">
                  <a:moveTo>
                    <a:pt x="5939" y="0"/>
                  </a:moveTo>
                  <a:lnTo>
                    <a:pt x="4475" y="326"/>
                  </a:lnTo>
                  <a:lnTo>
                    <a:pt x="3051" y="611"/>
                  </a:lnTo>
                  <a:lnTo>
                    <a:pt x="1628" y="814"/>
                  </a:lnTo>
                  <a:lnTo>
                    <a:pt x="163" y="977"/>
                  </a:lnTo>
                  <a:lnTo>
                    <a:pt x="82" y="977"/>
                  </a:lnTo>
                  <a:lnTo>
                    <a:pt x="41" y="1058"/>
                  </a:lnTo>
                  <a:lnTo>
                    <a:pt x="1" y="1180"/>
                  </a:lnTo>
                  <a:lnTo>
                    <a:pt x="1" y="1221"/>
                  </a:lnTo>
                  <a:lnTo>
                    <a:pt x="41" y="1302"/>
                  </a:lnTo>
                  <a:lnTo>
                    <a:pt x="82" y="1343"/>
                  </a:lnTo>
                  <a:lnTo>
                    <a:pt x="163" y="1343"/>
                  </a:lnTo>
                  <a:lnTo>
                    <a:pt x="1628" y="1180"/>
                  </a:lnTo>
                  <a:lnTo>
                    <a:pt x="3092" y="977"/>
                  </a:lnTo>
                  <a:lnTo>
                    <a:pt x="4556" y="692"/>
                  </a:lnTo>
                  <a:lnTo>
                    <a:pt x="6021" y="367"/>
                  </a:lnTo>
                  <a:lnTo>
                    <a:pt x="6102" y="326"/>
                  </a:lnTo>
                  <a:lnTo>
                    <a:pt x="6143" y="285"/>
                  </a:lnTo>
                  <a:lnTo>
                    <a:pt x="6143" y="204"/>
                  </a:lnTo>
                  <a:lnTo>
                    <a:pt x="6143" y="163"/>
                  </a:lnTo>
                  <a:lnTo>
                    <a:pt x="6102" y="82"/>
                  </a:lnTo>
                  <a:lnTo>
                    <a:pt x="6061"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8062740" y="2035779"/>
              <a:ext cx="215385" cy="77004"/>
            </a:xfrm>
            <a:custGeom>
              <a:rect b="b" l="l" r="r" t="t"/>
              <a:pathLst>
                <a:path extrusionOk="0" h="1222" w="3418">
                  <a:moveTo>
                    <a:pt x="1994" y="1"/>
                  </a:moveTo>
                  <a:lnTo>
                    <a:pt x="1546" y="82"/>
                  </a:lnTo>
                  <a:lnTo>
                    <a:pt x="1139" y="204"/>
                  </a:lnTo>
                  <a:lnTo>
                    <a:pt x="733" y="408"/>
                  </a:lnTo>
                  <a:lnTo>
                    <a:pt x="366" y="611"/>
                  </a:lnTo>
                  <a:lnTo>
                    <a:pt x="41" y="936"/>
                  </a:lnTo>
                  <a:lnTo>
                    <a:pt x="0" y="977"/>
                  </a:lnTo>
                  <a:lnTo>
                    <a:pt x="0" y="1058"/>
                  </a:lnTo>
                  <a:lnTo>
                    <a:pt x="0" y="1140"/>
                  </a:lnTo>
                  <a:lnTo>
                    <a:pt x="41" y="1180"/>
                  </a:lnTo>
                  <a:lnTo>
                    <a:pt x="122" y="1221"/>
                  </a:lnTo>
                  <a:lnTo>
                    <a:pt x="244" y="1221"/>
                  </a:lnTo>
                  <a:lnTo>
                    <a:pt x="285" y="1180"/>
                  </a:lnTo>
                  <a:lnTo>
                    <a:pt x="611" y="936"/>
                  </a:lnTo>
                  <a:lnTo>
                    <a:pt x="936" y="692"/>
                  </a:lnTo>
                  <a:lnTo>
                    <a:pt x="1302" y="570"/>
                  </a:lnTo>
                  <a:lnTo>
                    <a:pt x="1668" y="448"/>
                  </a:lnTo>
                  <a:lnTo>
                    <a:pt x="2034" y="408"/>
                  </a:lnTo>
                  <a:lnTo>
                    <a:pt x="2441" y="408"/>
                  </a:lnTo>
                  <a:lnTo>
                    <a:pt x="2807" y="448"/>
                  </a:lnTo>
                  <a:lnTo>
                    <a:pt x="3214" y="570"/>
                  </a:lnTo>
                  <a:lnTo>
                    <a:pt x="3295" y="570"/>
                  </a:lnTo>
                  <a:lnTo>
                    <a:pt x="3336" y="530"/>
                  </a:lnTo>
                  <a:lnTo>
                    <a:pt x="3377" y="489"/>
                  </a:lnTo>
                  <a:lnTo>
                    <a:pt x="3417" y="448"/>
                  </a:lnTo>
                  <a:lnTo>
                    <a:pt x="3417" y="285"/>
                  </a:lnTo>
                  <a:lnTo>
                    <a:pt x="3377" y="245"/>
                  </a:lnTo>
                  <a:lnTo>
                    <a:pt x="3295" y="204"/>
                  </a:lnTo>
                  <a:lnTo>
                    <a:pt x="2888" y="82"/>
                  </a:lnTo>
                  <a:lnTo>
                    <a:pt x="24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7867961" y="1594926"/>
              <a:ext cx="30814" cy="33398"/>
            </a:xfrm>
            <a:custGeom>
              <a:rect b="b" l="l" r="r" t="t"/>
              <a:pathLst>
                <a:path extrusionOk="0" h="530" w="489">
                  <a:moveTo>
                    <a:pt x="203" y="0"/>
                  </a:moveTo>
                  <a:lnTo>
                    <a:pt x="81" y="41"/>
                  </a:lnTo>
                  <a:lnTo>
                    <a:pt x="41" y="122"/>
                  </a:lnTo>
                  <a:lnTo>
                    <a:pt x="0" y="245"/>
                  </a:lnTo>
                  <a:lnTo>
                    <a:pt x="0" y="285"/>
                  </a:lnTo>
                  <a:lnTo>
                    <a:pt x="41" y="407"/>
                  </a:lnTo>
                  <a:lnTo>
                    <a:pt x="81" y="489"/>
                  </a:lnTo>
                  <a:lnTo>
                    <a:pt x="163" y="529"/>
                  </a:lnTo>
                  <a:lnTo>
                    <a:pt x="325" y="529"/>
                  </a:lnTo>
                  <a:lnTo>
                    <a:pt x="447" y="489"/>
                  </a:lnTo>
                  <a:lnTo>
                    <a:pt x="488" y="407"/>
                  </a:lnTo>
                  <a:lnTo>
                    <a:pt x="488" y="285"/>
                  </a:lnTo>
                  <a:lnTo>
                    <a:pt x="488" y="245"/>
                  </a:lnTo>
                  <a:lnTo>
                    <a:pt x="488" y="122"/>
                  </a:lnTo>
                  <a:lnTo>
                    <a:pt x="447" y="41"/>
                  </a:lnTo>
                  <a:lnTo>
                    <a:pt x="3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8180641" y="1556487"/>
              <a:ext cx="28231" cy="30814"/>
            </a:xfrm>
            <a:custGeom>
              <a:rect b="b" l="l" r="r" t="t"/>
              <a:pathLst>
                <a:path extrusionOk="0" h="489" w="448">
                  <a:moveTo>
                    <a:pt x="123" y="0"/>
                  </a:moveTo>
                  <a:lnTo>
                    <a:pt x="41" y="82"/>
                  </a:lnTo>
                  <a:lnTo>
                    <a:pt x="0" y="122"/>
                  </a:lnTo>
                  <a:lnTo>
                    <a:pt x="0" y="244"/>
                  </a:lnTo>
                  <a:lnTo>
                    <a:pt x="0" y="326"/>
                  </a:lnTo>
                  <a:lnTo>
                    <a:pt x="41" y="407"/>
                  </a:lnTo>
                  <a:lnTo>
                    <a:pt x="123" y="448"/>
                  </a:lnTo>
                  <a:lnTo>
                    <a:pt x="204" y="488"/>
                  </a:lnTo>
                  <a:lnTo>
                    <a:pt x="326" y="448"/>
                  </a:lnTo>
                  <a:lnTo>
                    <a:pt x="407" y="407"/>
                  </a:lnTo>
                  <a:lnTo>
                    <a:pt x="448" y="326"/>
                  </a:lnTo>
                  <a:lnTo>
                    <a:pt x="448" y="244"/>
                  </a:lnTo>
                  <a:lnTo>
                    <a:pt x="448" y="122"/>
                  </a:lnTo>
                  <a:lnTo>
                    <a:pt x="407" y="82"/>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7867961" y="1700035"/>
              <a:ext cx="74358" cy="74358"/>
            </a:xfrm>
            <a:custGeom>
              <a:rect b="b" l="l" r="r" t="t"/>
              <a:pathLst>
                <a:path extrusionOk="0" h="1180" w="1180">
                  <a:moveTo>
                    <a:pt x="936" y="0"/>
                  </a:moveTo>
                  <a:lnTo>
                    <a:pt x="895" y="41"/>
                  </a:lnTo>
                  <a:lnTo>
                    <a:pt x="814" y="82"/>
                  </a:lnTo>
                  <a:lnTo>
                    <a:pt x="691" y="326"/>
                  </a:lnTo>
                  <a:lnTo>
                    <a:pt x="651" y="366"/>
                  </a:lnTo>
                  <a:lnTo>
                    <a:pt x="610" y="407"/>
                  </a:lnTo>
                  <a:lnTo>
                    <a:pt x="529" y="529"/>
                  </a:lnTo>
                  <a:lnTo>
                    <a:pt x="407" y="610"/>
                  </a:lnTo>
                  <a:lnTo>
                    <a:pt x="366" y="651"/>
                  </a:lnTo>
                  <a:lnTo>
                    <a:pt x="325" y="692"/>
                  </a:lnTo>
                  <a:lnTo>
                    <a:pt x="81" y="854"/>
                  </a:lnTo>
                  <a:lnTo>
                    <a:pt x="41" y="895"/>
                  </a:lnTo>
                  <a:lnTo>
                    <a:pt x="0" y="936"/>
                  </a:lnTo>
                  <a:lnTo>
                    <a:pt x="0" y="1017"/>
                  </a:lnTo>
                  <a:lnTo>
                    <a:pt x="41" y="1098"/>
                  </a:lnTo>
                  <a:lnTo>
                    <a:pt x="81" y="1139"/>
                  </a:lnTo>
                  <a:lnTo>
                    <a:pt x="163" y="1180"/>
                  </a:lnTo>
                  <a:lnTo>
                    <a:pt x="203" y="1180"/>
                  </a:lnTo>
                  <a:lnTo>
                    <a:pt x="285" y="1139"/>
                  </a:lnTo>
                  <a:lnTo>
                    <a:pt x="569" y="976"/>
                  </a:lnTo>
                  <a:lnTo>
                    <a:pt x="773" y="773"/>
                  </a:lnTo>
                  <a:lnTo>
                    <a:pt x="976" y="529"/>
                  </a:lnTo>
                  <a:lnTo>
                    <a:pt x="1139" y="285"/>
                  </a:lnTo>
                  <a:lnTo>
                    <a:pt x="1180" y="204"/>
                  </a:lnTo>
                  <a:lnTo>
                    <a:pt x="1180" y="122"/>
                  </a:lnTo>
                  <a:lnTo>
                    <a:pt x="1139" y="82"/>
                  </a:lnTo>
                  <a:lnTo>
                    <a:pt x="1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8178058" y="1661596"/>
              <a:ext cx="82109" cy="46190"/>
            </a:xfrm>
            <a:custGeom>
              <a:rect b="b" l="l" r="r" t="t"/>
              <a:pathLst>
                <a:path extrusionOk="0" h="733" w="1303">
                  <a:moveTo>
                    <a:pt x="164" y="0"/>
                  </a:moveTo>
                  <a:lnTo>
                    <a:pt x="82" y="41"/>
                  </a:lnTo>
                  <a:lnTo>
                    <a:pt x="1" y="122"/>
                  </a:lnTo>
                  <a:lnTo>
                    <a:pt x="1" y="203"/>
                  </a:lnTo>
                  <a:lnTo>
                    <a:pt x="41" y="285"/>
                  </a:lnTo>
                  <a:lnTo>
                    <a:pt x="123" y="407"/>
                  </a:lnTo>
                  <a:lnTo>
                    <a:pt x="245" y="529"/>
                  </a:lnTo>
                  <a:lnTo>
                    <a:pt x="530" y="651"/>
                  </a:lnTo>
                  <a:lnTo>
                    <a:pt x="692" y="692"/>
                  </a:lnTo>
                  <a:lnTo>
                    <a:pt x="855" y="732"/>
                  </a:lnTo>
                  <a:lnTo>
                    <a:pt x="1018" y="732"/>
                  </a:lnTo>
                  <a:lnTo>
                    <a:pt x="1180" y="692"/>
                  </a:lnTo>
                  <a:lnTo>
                    <a:pt x="1262" y="651"/>
                  </a:lnTo>
                  <a:lnTo>
                    <a:pt x="1302" y="610"/>
                  </a:lnTo>
                  <a:lnTo>
                    <a:pt x="1302" y="529"/>
                  </a:lnTo>
                  <a:lnTo>
                    <a:pt x="1302" y="447"/>
                  </a:lnTo>
                  <a:lnTo>
                    <a:pt x="1262" y="407"/>
                  </a:lnTo>
                  <a:lnTo>
                    <a:pt x="1221" y="366"/>
                  </a:lnTo>
                  <a:lnTo>
                    <a:pt x="1140" y="325"/>
                  </a:lnTo>
                  <a:lnTo>
                    <a:pt x="1099" y="325"/>
                  </a:lnTo>
                  <a:lnTo>
                    <a:pt x="1018" y="366"/>
                  </a:lnTo>
                  <a:lnTo>
                    <a:pt x="774" y="366"/>
                  </a:lnTo>
                  <a:lnTo>
                    <a:pt x="652" y="325"/>
                  </a:lnTo>
                  <a:lnTo>
                    <a:pt x="611" y="285"/>
                  </a:lnTo>
                  <a:lnTo>
                    <a:pt x="570" y="285"/>
                  </a:lnTo>
                  <a:lnTo>
                    <a:pt x="489" y="203"/>
                  </a:lnTo>
                  <a:lnTo>
                    <a:pt x="448" y="203"/>
                  </a:lnTo>
                  <a:lnTo>
                    <a:pt x="408" y="163"/>
                  </a:lnTo>
                  <a:lnTo>
                    <a:pt x="367" y="122"/>
                  </a:lnTo>
                  <a:lnTo>
                    <a:pt x="367" y="8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7"/>
          <p:cNvSpPr txBox="1"/>
          <p:nvPr>
            <p:ph type="title"/>
          </p:nvPr>
        </p:nvSpPr>
        <p:spPr>
          <a:xfrm>
            <a:off x="720000" y="17636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Story </a:t>
            </a:r>
            <a:r>
              <a:rPr lang="en"/>
              <a:t>&amp; Market</a:t>
            </a:r>
            <a:endParaRPr/>
          </a:p>
        </p:txBody>
      </p:sp>
      <p:sp>
        <p:nvSpPr>
          <p:cNvPr id="1312" name="Google Shape;1312;p37"/>
          <p:cNvSpPr txBox="1"/>
          <p:nvPr>
            <p:ph idx="2" type="title"/>
          </p:nvPr>
        </p:nvSpPr>
        <p:spPr>
          <a:xfrm>
            <a:off x="720000" y="674750"/>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13" name="Google Shape;1313;p37"/>
          <p:cNvSpPr txBox="1"/>
          <p:nvPr>
            <p:ph idx="1" type="subTitle"/>
          </p:nvPr>
        </p:nvSpPr>
        <p:spPr>
          <a:xfrm>
            <a:off x="720000" y="3679125"/>
            <a:ext cx="3081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314" name="Google Shape;1314;p37"/>
          <p:cNvGrpSpPr/>
          <p:nvPr/>
        </p:nvGrpSpPr>
        <p:grpSpPr>
          <a:xfrm>
            <a:off x="5469915" y="2259353"/>
            <a:ext cx="1926484" cy="2038554"/>
            <a:chOff x="7478040" y="2048903"/>
            <a:chExt cx="1926484" cy="2038554"/>
          </a:xfrm>
        </p:grpSpPr>
        <p:sp>
          <p:nvSpPr>
            <p:cNvPr id="1315" name="Google Shape;1315;p37"/>
            <p:cNvSpPr/>
            <p:nvPr/>
          </p:nvSpPr>
          <p:spPr>
            <a:xfrm>
              <a:off x="7641639" y="2142803"/>
              <a:ext cx="1060233" cy="1375220"/>
            </a:xfrm>
            <a:custGeom>
              <a:rect b="b" l="l" r="r" t="t"/>
              <a:pathLst>
                <a:path extrusionOk="0" h="18468" w="14238">
                  <a:moveTo>
                    <a:pt x="7037" y="0"/>
                  </a:moveTo>
                  <a:lnTo>
                    <a:pt x="6305" y="82"/>
                  </a:lnTo>
                  <a:lnTo>
                    <a:pt x="5573" y="285"/>
                  </a:lnTo>
                  <a:lnTo>
                    <a:pt x="4882" y="529"/>
                  </a:lnTo>
                  <a:lnTo>
                    <a:pt x="4231" y="854"/>
                  </a:lnTo>
                  <a:lnTo>
                    <a:pt x="3580" y="1261"/>
                  </a:lnTo>
                  <a:lnTo>
                    <a:pt x="3010" y="1709"/>
                  </a:lnTo>
                  <a:lnTo>
                    <a:pt x="2482" y="2237"/>
                  </a:lnTo>
                  <a:lnTo>
                    <a:pt x="2034" y="2807"/>
                  </a:lnTo>
                  <a:lnTo>
                    <a:pt x="1627" y="3417"/>
                  </a:lnTo>
                  <a:lnTo>
                    <a:pt x="1505" y="3742"/>
                  </a:lnTo>
                  <a:lnTo>
                    <a:pt x="1383" y="4027"/>
                  </a:lnTo>
                  <a:lnTo>
                    <a:pt x="1302" y="4312"/>
                  </a:lnTo>
                  <a:lnTo>
                    <a:pt x="1302" y="4637"/>
                  </a:lnTo>
                  <a:lnTo>
                    <a:pt x="1302" y="4963"/>
                  </a:lnTo>
                  <a:lnTo>
                    <a:pt x="1383" y="5329"/>
                  </a:lnTo>
                  <a:lnTo>
                    <a:pt x="1505" y="5776"/>
                  </a:lnTo>
                  <a:lnTo>
                    <a:pt x="1587" y="6264"/>
                  </a:lnTo>
                  <a:lnTo>
                    <a:pt x="1709" y="7159"/>
                  </a:lnTo>
                  <a:lnTo>
                    <a:pt x="1831" y="8095"/>
                  </a:lnTo>
                  <a:lnTo>
                    <a:pt x="1953" y="9030"/>
                  </a:lnTo>
                  <a:lnTo>
                    <a:pt x="1424" y="9152"/>
                  </a:lnTo>
                  <a:lnTo>
                    <a:pt x="1180" y="9234"/>
                  </a:lnTo>
                  <a:lnTo>
                    <a:pt x="977" y="9356"/>
                  </a:lnTo>
                  <a:lnTo>
                    <a:pt x="773" y="9478"/>
                  </a:lnTo>
                  <a:lnTo>
                    <a:pt x="570" y="9640"/>
                  </a:lnTo>
                  <a:lnTo>
                    <a:pt x="367" y="9844"/>
                  </a:lnTo>
                  <a:lnTo>
                    <a:pt x="204" y="10088"/>
                  </a:lnTo>
                  <a:lnTo>
                    <a:pt x="122" y="10251"/>
                  </a:lnTo>
                  <a:lnTo>
                    <a:pt x="82" y="10495"/>
                  </a:lnTo>
                  <a:lnTo>
                    <a:pt x="41" y="10698"/>
                  </a:lnTo>
                  <a:lnTo>
                    <a:pt x="0" y="10942"/>
                  </a:lnTo>
                  <a:lnTo>
                    <a:pt x="41" y="11145"/>
                  </a:lnTo>
                  <a:lnTo>
                    <a:pt x="82" y="11349"/>
                  </a:lnTo>
                  <a:lnTo>
                    <a:pt x="204" y="11552"/>
                  </a:lnTo>
                  <a:lnTo>
                    <a:pt x="326" y="11756"/>
                  </a:lnTo>
                  <a:lnTo>
                    <a:pt x="529" y="11918"/>
                  </a:lnTo>
                  <a:lnTo>
                    <a:pt x="733" y="12040"/>
                  </a:lnTo>
                  <a:lnTo>
                    <a:pt x="1017" y="12122"/>
                  </a:lnTo>
                  <a:lnTo>
                    <a:pt x="1302" y="12162"/>
                  </a:lnTo>
                  <a:lnTo>
                    <a:pt x="1912" y="12203"/>
                  </a:lnTo>
                  <a:lnTo>
                    <a:pt x="2441" y="12203"/>
                  </a:lnTo>
                  <a:lnTo>
                    <a:pt x="2766" y="15091"/>
                  </a:lnTo>
                  <a:lnTo>
                    <a:pt x="3132" y="18304"/>
                  </a:lnTo>
                  <a:lnTo>
                    <a:pt x="4800" y="18426"/>
                  </a:lnTo>
                  <a:lnTo>
                    <a:pt x="6468" y="18467"/>
                  </a:lnTo>
                  <a:lnTo>
                    <a:pt x="8136" y="18467"/>
                  </a:lnTo>
                  <a:lnTo>
                    <a:pt x="9844" y="18386"/>
                  </a:lnTo>
                  <a:lnTo>
                    <a:pt x="9803" y="16393"/>
                  </a:lnTo>
                  <a:lnTo>
                    <a:pt x="9803" y="15132"/>
                  </a:lnTo>
                  <a:lnTo>
                    <a:pt x="9844" y="14603"/>
                  </a:lnTo>
                  <a:lnTo>
                    <a:pt x="10983" y="14400"/>
                  </a:lnTo>
                  <a:lnTo>
                    <a:pt x="11552" y="14237"/>
                  </a:lnTo>
                  <a:lnTo>
                    <a:pt x="12081" y="14033"/>
                  </a:lnTo>
                  <a:lnTo>
                    <a:pt x="12610" y="13789"/>
                  </a:lnTo>
                  <a:lnTo>
                    <a:pt x="13098" y="13464"/>
                  </a:lnTo>
                  <a:lnTo>
                    <a:pt x="13302" y="13301"/>
                  </a:lnTo>
                  <a:lnTo>
                    <a:pt x="13505" y="13098"/>
                  </a:lnTo>
                  <a:lnTo>
                    <a:pt x="13708" y="12854"/>
                  </a:lnTo>
                  <a:lnTo>
                    <a:pt x="13871" y="12610"/>
                  </a:lnTo>
                  <a:lnTo>
                    <a:pt x="14034" y="12203"/>
                  </a:lnTo>
                  <a:lnTo>
                    <a:pt x="14156" y="11756"/>
                  </a:lnTo>
                  <a:lnTo>
                    <a:pt x="14237" y="11267"/>
                  </a:lnTo>
                  <a:lnTo>
                    <a:pt x="14196" y="10820"/>
                  </a:lnTo>
                  <a:lnTo>
                    <a:pt x="13546" y="10983"/>
                  </a:lnTo>
                  <a:lnTo>
                    <a:pt x="12854" y="11145"/>
                  </a:lnTo>
                  <a:lnTo>
                    <a:pt x="12244" y="11349"/>
                  </a:lnTo>
                  <a:lnTo>
                    <a:pt x="11593" y="11634"/>
                  </a:lnTo>
                  <a:lnTo>
                    <a:pt x="11552" y="11390"/>
                  </a:lnTo>
                  <a:lnTo>
                    <a:pt x="11552" y="11186"/>
                  </a:lnTo>
                  <a:lnTo>
                    <a:pt x="11593" y="10983"/>
                  </a:lnTo>
                  <a:lnTo>
                    <a:pt x="11674" y="10779"/>
                  </a:lnTo>
                  <a:lnTo>
                    <a:pt x="11797" y="10576"/>
                  </a:lnTo>
                  <a:lnTo>
                    <a:pt x="11919" y="10413"/>
                  </a:lnTo>
                  <a:lnTo>
                    <a:pt x="12081" y="10251"/>
                  </a:lnTo>
                  <a:lnTo>
                    <a:pt x="12244" y="10088"/>
                  </a:lnTo>
                  <a:lnTo>
                    <a:pt x="12610" y="9885"/>
                  </a:lnTo>
                  <a:lnTo>
                    <a:pt x="13017" y="9722"/>
                  </a:lnTo>
                  <a:lnTo>
                    <a:pt x="13424" y="9600"/>
                  </a:lnTo>
                  <a:lnTo>
                    <a:pt x="13871" y="9478"/>
                  </a:lnTo>
                  <a:lnTo>
                    <a:pt x="13871" y="8461"/>
                  </a:lnTo>
                  <a:lnTo>
                    <a:pt x="13830" y="7485"/>
                  </a:lnTo>
                  <a:lnTo>
                    <a:pt x="13708" y="6508"/>
                  </a:lnTo>
                  <a:lnTo>
                    <a:pt x="13546" y="5532"/>
                  </a:lnTo>
                  <a:lnTo>
                    <a:pt x="13424" y="4434"/>
                  </a:lnTo>
                  <a:lnTo>
                    <a:pt x="13302" y="3905"/>
                  </a:lnTo>
                  <a:lnTo>
                    <a:pt x="13180" y="3661"/>
                  </a:lnTo>
                  <a:lnTo>
                    <a:pt x="13057" y="3376"/>
                  </a:lnTo>
                  <a:lnTo>
                    <a:pt x="12732" y="2888"/>
                  </a:lnTo>
                  <a:lnTo>
                    <a:pt x="12366" y="2400"/>
                  </a:lnTo>
                  <a:lnTo>
                    <a:pt x="11959" y="1953"/>
                  </a:lnTo>
                  <a:lnTo>
                    <a:pt x="11512" y="1546"/>
                  </a:lnTo>
                  <a:lnTo>
                    <a:pt x="11471" y="1505"/>
                  </a:lnTo>
                  <a:lnTo>
                    <a:pt x="10983" y="1180"/>
                  </a:lnTo>
                  <a:lnTo>
                    <a:pt x="10495" y="854"/>
                  </a:lnTo>
                  <a:lnTo>
                    <a:pt x="9966" y="570"/>
                  </a:lnTo>
                  <a:lnTo>
                    <a:pt x="9397" y="366"/>
                  </a:lnTo>
                  <a:lnTo>
                    <a:pt x="8827" y="163"/>
                  </a:lnTo>
                  <a:lnTo>
                    <a:pt x="8217" y="82"/>
                  </a:lnTo>
                  <a:lnTo>
                    <a:pt x="7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7629501" y="2130665"/>
              <a:ext cx="1084434" cy="1402474"/>
            </a:xfrm>
            <a:custGeom>
              <a:rect b="b" l="l" r="r" t="t"/>
              <a:pathLst>
                <a:path extrusionOk="0" h="18834" w="14563">
                  <a:moveTo>
                    <a:pt x="8136" y="367"/>
                  </a:moveTo>
                  <a:lnTo>
                    <a:pt x="8624" y="448"/>
                  </a:lnTo>
                  <a:lnTo>
                    <a:pt x="9072" y="570"/>
                  </a:lnTo>
                  <a:lnTo>
                    <a:pt x="9519" y="692"/>
                  </a:lnTo>
                  <a:lnTo>
                    <a:pt x="9966" y="855"/>
                  </a:lnTo>
                  <a:lnTo>
                    <a:pt x="10373" y="1058"/>
                  </a:lnTo>
                  <a:lnTo>
                    <a:pt x="10780" y="1302"/>
                  </a:lnTo>
                  <a:lnTo>
                    <a:pt x="11187" y="1546"/>
                  </a:lnTo>
                  <a:lnTo>
                    <a:pt x="11471" y="1768"/>
                  </a:lnTo>
                  <a:lnTo>
                    <a:pt x="11471" y="1790"/>
                  </a:lnTo>
                  <a:lnTo>
                    <a:pt x="11553" y="1831"/>
                  </a:lnTo>
                  <a:lnTo>
                    <a:pt x="11919" y="2197"/>
                  </a:lnTo>
                  <a:lnTo>
                    <a:pt x="12285" y="2563"/>
                  </a:lnTo>
                  <a:lnTo>
                    <a:pt x="12610" y="2970"/>
                  </a:lnTo>
                  <a:lnTo>
                    <a:pt x="12895" y="3377"/>
                  </a:lnTo>
                  <a:lnTo>
                    <a:pt x="13139" y="3824"/>
                  </a:lnTo>
                  <a:lnTo>
                    <a:pt x="13261" y="4068"/>
                  </a:lnTo>
                  <a:lnTo>
                    <a:pt x="13343" y="4312"/>
                  </a:lnTo>
                  <a:lnTo>
                    <a:pt x="13424" y="4800"/>
                  </a:lnTo>
                  <a:lnTo>
                    <a:pt x="13465" y="5248"/>
                  </a:lnTo>
                  <a:lnTo>
                    <a:pt x="13627" y="6346"/>
                  </a:lnTo>
                  <a:lnTo>
                    <a:pt x="13749" y="7404"/>
                  </a:lnTo>
                  <a:lnTo>
                    <a:pt x="13831" y="8542"/>
                  </a:lnTo>
                  <a:lnTo>
                    <a:pt x="13866" y="9510"/>
                  </a:lnTo>
                  <a:lnTo>
                    <a:pt x="13866" y="9510"/>
                  </a:lnTo>
                  <a:lnTo>
                    <a:pt x="13505" y="9600"/>
                  </a:lnTo>
                  <a:lnTo>
                    <a:pt x="13017" y="9722"/>
                  </a:lnTo>
                  <a:lnTo>
                    <a:pt x="12529" y="9925"/>
                  </a:lnTo>
                  <a:lnTo>
                    <a:pt x="12326" y="10088"/>
                  </a:lnTo>
                  <a:lnTo>
                    <a:pt x="12122" y="10251"/>
                  </a:lnTo>
                  <a:lnTo>
                    <a:pt x="11960" y="10373"/>
                  </a:lnTo>
                  <a:lnTo>
                    <a:pt x="11837" y="10576"/>
                  </a:lnTo>
                  <a:lnTo>
                    <a:pt x="11715" y="10739"/>
                  </a:lnTo>
                  <a:lnTo>
                    <a:pt x="11634" y="10942"/>
                  </a:lnTo>
                  <a:lnTo>
                    <a:pt x="11553" y="11186"/>
                  </a:lnTo>
                  <a:lnTo>
                    <a:pt x="11553" y="11390"/>
                  </a:lnTo>
                  <a:lnTo>
                    <a:pt x="11553" y="11593"/>
                  </a:lnTo>
                  <a:lnTo>
                    <a:pt x="11593" y="11837"/>
                  </a:lnTo>
                  <a:lnTo>
                    <a:pt x="11634" y="11919"/>
                  </a:lnTo>
                  <a:lnTo>
                    <a:pt x="11675" y="11959"/>
                  </a:lnTo>
                  <a:lnTo>
                    <a:pt x="11837" y="11959"/>
                  </a:lnTo>
                  <a:lnTo>
                    <a:pt x="12488" y="11675"/>
                  </a:lnTo>
                  <a:lnTo>
                    <a:pt x="13098" y="11471"/>
                  </a:lnTo>
                  <a:lnTo>
                    <a:pt x="13749" y="11308"/>
                  </a:lnTo>
                  <a:lnTo>
                    <a:pt x="14197" y="11225"/>
                  </a:lnTo>
                  <a:lnTo>
                    <a:pt x="14197" y="11225"/>
                  </a:lnTo>
                  <a:lnTo>
                    <a:pt x="14197" y="11390"/>
                  </a:lnTo>
                  <a:lnTo>
                    <a:pt x="14197" y="11756"/>
                  </a:lnTo>
                  <a:lnTo>
                    <a:pt x="14115" y="12122"/>
                  </a:lnTo>
                  <a:lnTo>
                    <a:pt x="13953" y="12447"/>
                  </a:lnTo>
                  <a:lnTo>
                    <a:pt x="13790" y="12773"/>
                  </a:lnTo>
                  <a:lnTo>
                    <a:pt x="13587" y="13058"/>
                  </a:lnTo>
                  <a:lnTo>
                    <a:pt x="13343" y="13302"/>
                  </a:lnTo>
                  <a:lnTo>
                    <a:pt x="13058" y="13546"/>
                  </a:lnTo>
                  <a:lnTo>
                    <a:pt x="12732" y="13749"/>
                  </a:lnTo>
                  <a:lnTo>
                    <a:pt x="12407" y="13952"/>
                  </a:lnTo>
                  <a:lnTo>
                    <a:pt x="12041" y="14074"/>
                  </a:lnTo>
                  <a:lnTo>
                    <a:pt x="11675" y="14237"/>
                  </a:lnTo>
                  <a:lnTo>
                    <a:pt x="10902" y="14400"/>
                  </a:lnTo>
                  <a:lnTo>
                    <a:pt x="10129" y="14563"/>
                  </a:lnTo>
                  <a:lnTo>
                    <a:pt x="9966" y="14603"/>
                  </a:lnTo>
                  <a:lnTo>
                    <a:pt x="9885" y="14644"/>
                  </a:lnTo>
                  <a:lnTo>
                    <a:pt x="9844" y="14725"/>
                  </a:lnTo>
                  <a:lnTo>
                    <a:pt x="9804" y="14888"/>
                  </a:lnTo>
                  <a:lnTo>
                    <a:pt x="9804" y="15417"/>
                  </a:lnTo>
                  <a:lnTo>
                    <a:pt x="9804" y="17166"/>
                  </a:lnTo>
                  <a:lnTo>
                    <a:pt x="9804" y="18355"/>
                  </a:lnTo>
                  <a:lnTo>
                    <a:pt x="9804" y="18355"/>
                  </a:lnTo>
                  <a:lnTo>
                    <a:pt x="8299" y="18427"/>
                  </a:lnTo>
                  <a:lnTo>
                    <a:pt x="6631" y="18467"/>
                  </a:lnTo>
                  <a:lnTo>
                    <a:pt x="4963" y="18386"/>
                  </a:lnTo>
                  <a:lnTo>
                    <a:pt x="3433" y="18274"/>
                  </a:lnTo>
                  <a:lnTo>
                    <a:pt x="3433" y="18274"/>
                  </a:lnTo>
                  <a:lnTo>
                    <a:pt x="3418" y="18183"/>
                  </a:lnTo>
                  <a:lnTo>
                    <a:pt x="3377" y="17695"/>
                  </a:lnTo>
                  <a:lnTo>
                    <a:pt x="3214" y="16230"/>
                  </a:lnTo>
                  <a:lnTo>
                    <a:pt x="2889" y="13098"/>
                  </a:lnTo>
                  <a:lnTo>
                    <a:pt x="2807" y="12610"/>
                  </a:lnTo>
                  <a:lnTo>
                    <a:pt x="2807" y="12447"/>
                  </a:lnTo>
                  <a:lnTo>
                    <a:pt x="2807" y="12407"/>
                  </a:lnTo>
                  <a:lnTo>
                    <a:pt x="2767" y="12488"/>
                  </a:lnTo>
                  <a:lnTo>
                    <a:pt x="2807" y="12366"/>
                  </a:lnTo>
                  <a:lnTo>
                    <a:pt x="2767" y="12285"/>
                  </a:lnTo>
                  <a:lnTo>
                    <a:pt x="2726" y="12244"/>
                  </a:lnTo>
                  <a:lnTo>
                    <a:pt x="2604" y="12203"/>
                  </a:lnTo>
                  <a:lnTo>
                    <a:pt x="1953" y="12163"/>
                  </a:lnTo>
                  <a:lnTo>
                    <a:pt x="1587" y="12163"/>
                  </a:lnTo>
                  <a:lnTo>
                    <a:pt x="1221" y="12081"/>
                  </a:lnTo>
                  <a:lnTo>
                    <a:pt x="936" y="12000"/>
                  </a:lnTo>
                  <a:lnTo>
                    <a:pt x="774" y="11919"/>
                  </a:lnTo>
                  <a:lnTo>
                    <a:pt x="652" y="11837"/>
                  </a:lnTo>
                  <a:lnTo>
                    <a:pt x="570" y="11715"/>
                  </a:lnTo>
                  <a:lnTo>
                    <a:pt x="489" y="11553"/>
                  </a:lnTo>
                  <a:lnTo>
                    <a:pt x="407" y="11390"/>
                  </a:lnTo>
                  <a:lnTo>
                    <a:pt x="367" y="11186"/>
                  </a:lnTo>
                  <a:lnTo>
                    <a:pt x="367" y="10820"/>
                  </a:lnTo>
                  <a:lnTo>
                    <a:pt x="489" y="10495"/>
                  </a:lnTo>
                  <a:lnTo>
                    <a:pt x="652" y="10170"/>
                  </a:lnTo>
                  <a:lnTo>
                    <a:pt x="896" y="9925"/>
                  </a:lnTo>
                  <a:lnTo>
                    <a:pt x="1180" y="9681"/>
                  </a:lnTo>
                  <a:lnTo>
                    <a:pt x="1506" y="9559"/>
                  </a:lnTo>
                  <a:lnTo>
                    <a:pt x="1831" y="9437"/>
                  </a:lnTo>
                  <a:lnTo>
                    <a:pt x="2157" y="9356"/>
                  </a:lnTo>
                  <a:lnTo>
                    <a:pt x="2238" y="9315"/>
                  </a:lnTo>
                  <a:lnTo>
                    <a:pt x="2279" y="9275"/>
                  </a:lnTo>
                  <a:lnTo>
                    <a:pt x="2319" y="9112"/>
                  </a:lnTo>
                  <a:lnTo>
                    <a:pt x="2157" y="8217"/>
                  </a:lnTo>
                  <a:lnTo>
                    <a:pt x="2075" y="7282"/>
                  </a:lnTo>
                  <a:lnTo>
                    <a:pt x="1913" y="6346"/>
                  </a:lnTo>
                  <a:lnTo>
                    <a:pt x="1750" y="5451"/>
                  </a:lnTo>
                  <a:lnTo>
                    <a:pt x="1668" y="5085"/>
                  </a:lnTo>
                  <a:lnTo>
                    <a:pt x="1668" y="4719"/>
                  </a:lnTo>
                  <a:lnTo>
                    <a:pt x="1709" y="4353"/>
                  </a:lnTo>
                  <a:lnTo>
                    <a:pt x="1831" y="3987"/>
                  </a:lnTo>
                  <a:lnTo>
                    <a:pt x="1994" y="3621"/>
                  </a:lnTo>
                  <a:lnTo>
                    <a:pt x="2197" y="3295"/>
                  </a:lnTo>
                  <a:lnTo>
                    <a:pt x="2685" y="2685"/>
                  </a:lnTo>
                  <a:lnTo>
                    <a:pt x="3214" y="2116"/>
                  </a:lnTo>
                  <a:lnTo>
                    <a:pt x="3824" y="1628"/>
                  </a:lnTo>
                  <a:lnTo>
                    <a:pt x="4434" y="1180"/>
                  </a:lnTo>
                  <a:lnTo>
                    <a:pt x="5126" y="855"/>
                  </a:lnTo>
                  <a:lnTo>
                    <a:pt x="5858" y="570"/>
                  </a:lnTo>
                  <a:lnTo>
                    <a:pt x="6631" y="407"/>
                  </a:lnTo>
                  <a:lnTo>
                    <a:pt x="6997" y="367"/>
                  </a:lnTo>
                  <a:close/>
                  <a:moveTo>
                    <a:pt x="7078" y="1"/>
                  </a:moveTo>
                  <a:lnTo>
                    <a:pt x="6631" y="41"/>
                  </a:lnTo>
                  <a:lnTo>
                    <a:pt x="6224" y="123"/>
                  </a:lnTo>
                  <a:lnTo>
                    <a:pt x="5817" y="204"/>
                  </a:lnTo>
                  <a:lnTo>
                    <a:pt x="5411" y="326"/>
                  </a:lnTo>
                  <a:lnTo>
                    <a:pt x="4638" y="651"/>
                  </a:lnTo>
                  <a:lnTo>
                    <a:pt x="3946" y="1058"/>
                  </a:lnTo>
                  <a:lnTo>
                    <a:pt x="3295" y="1546"/>
                  </a:lnTo>
                  <a:lnTo>
                    <a:pt x="2685" y="2075"/>
                  </a:lnTo>
                  <a:lnTo>
                    <a:pt x="2197" y="2685"/>
                  </a:lnTo>
                  <a:lnTo>
                    <a:pt x="1953" y="3011"/>
                  </a:lnTo>
                  <a:lnTo>
                    <a:pt x="1709" y="3336"/>
                  </a:lnTo>
                  <a:lnTo>
                    <a:pt x="1546" y="3702"/>
                  </a:lnTo>
                  <a:lnTo>
                    <a:pt x="1384" y="4068"/>
                  </a:lnTo>
                  <a:lnTo>
                    <a:pt x="1302" y="4434"/>
                  </a:lnTo>
                  <a:lnTo>
                    <a:pt x="1262" y="4841"/>
                  </a:lnTo>
                  <a:lnTo>
                    <a:pt x="1302" y="5085"/>
                  </a:lnTo>
                  <a:lnTo>
                    <a:pt x="1343" y="5329"/>
                  </a:lnTo>
                  <a:lnTo>
                    <a:pt x="1465" y="5817"/>
                  </a:lnTo>
                  <a:lnTo>
                    <a:pt x="1546" y="6387"/>
                  </a:lnTo>
                  <a:lnTo>
                    <a:pt x="1668" y="6956"/>
                  </a:lnTo>
                  <a:lnTo>
                    <a:pt x="1790" y="8095"/>
                  </a:lnTo>
                  <a:lnTo>
                    <a:pt x="1925" y="9035"/>
                  </a:lnTo>
                  <a:lnTo>
                    <a:pt x="1925" y="9035"/>
                  </a:lnTo>
                  <a:lnTo>
                    <a:pt x="1668" y="9112"/>
                  </a:lnTo>
                  <a:lnTo>
                    <a:pt x="1262" y="9234"/>
                  </a:lnTo>
                  <a:lnTo>
                    <a:pt x="896" y="9437"/>
                  </a:lnTo>
                  <a:lnTo>
                    <a:pt x="570" y="9681"/>
                  </a:lnTo>
                  <a:lnTo>
                    <a:pt x="448" y="9844"/>
                  </a:lnTo>
                  <a:lnTo>
                    <a:pt x="285" y="10007"/>
                  </a:lnTo>
                  <a:lnTo>
                    <a:pt x="123" y="10414"/>
                  </a:lnTo>
                  <a:lnTo>
                    <a:pt x="41" y="10617"/>
                  </a:lnTo>
                  <a:lnTo>
                    <a:pt x="1" y="10820"/>
                  </a:lnTo>
                  <a:lnTo>
                    <a:pt x="1" y="11024"/>
                  </a:lnTo>
                  <a:lnTo>
                    <a:pt x="1" y="11268"/>
                  </a:lnTo>
                  <a:lnTo>
                    <a:pt x="41" y="11471"/>
                  </a:lnTo>
                  <a:lnTo>
                    <a:pt x="123" y="11634"/>
                  </a:lnTo>
                  <a:lnTo>
                    <a:pt x="204" y="11837"/>
                  </a:lnTo>
                  <a:lnTo>
                    <a:pt x="326" y="12000"/>
                  </a:lnTo>
                  <a:lnTo>
                    <a:pt x="448" y="12122"/>
                  </a:lnTo>
                  <a:lnTo>
                    <a:pt x="611" y="12244"/>
                  </a:lnTo>
                  <a:lnTo>
                    <a:pt x="774" y="12325"/>
                  </a:lnTo>
                  <a:lnTo>
                    <a:pt x="977" y="12407"/>
                  </a:lnTo>
                  <a:lnTo>
                    <a:pt x="1384" y="12488"/>
                  </a:lnTo>
                  <a:lnTo>
                    <a:pt x="1790" y="12529"/>
                  </a:lnTo>
                  <a:lnTo>
                    <a:pt x="2441" y="12561"/>
                  </a:lnTo>
                  <a:lnTo>
                    <a:pt x="2441" y="12561"/>
                  </a:lnTo>
                  <a:lnTo>
                    <a:pt x="2441" y="12610"/>
                  </a:lnTo>
                  <a:lnTo>
                    <a:pt x="2482" y="12936"/>
                  </a:lnTo>
                  <a:lnTo>
                    <a:pt x="2645" y="14278"/>
                  </a:lnTo>
                  <a:lnTo>
                    <a:pt x="2970" y="17573"/>
                  </a:lnTo>
                  <a:lnTo>
                    <a:pt x="3051" y="18020"/>
                  </a:lnTo>
                  <a:lnTo>
                    <a:pt x="3092" y="18508"/>
                  </a:lnTo>
                  <a:lnTo>
                    <a:pt x="3133" y="18549"/>
                  </a:lnTo>
                  <a:lnTo>
                    <a:pt x="3173" y="18589"/>
                  </a:lnTo>
                  <a:lnTo>
                    <a:pt x="3295" y="18630"/>
                  </a:lnTo>
                  <a:lnTo>
                    <a:pt x="4963" y="18752"/>
                  </a:lnTo>
                  <a:lnTo>
                    <a:pt x="6631" y="18834"/>
                  </a:lnTo>
                  <a:lnTo>
                    <a:pt x="8299" y="18834"/>
                  </a:lnTo>
                  <a:lnTo>
                    <a:pt x="10007" y="18712"/>
                  </a:lnTo>
                  <a:lnTo>
                    <a:pt x="10088" y="18712"/>
                  </a:lnTo>
                  <a:lnTo>
                    <a:pt x="10129" y="18671"/>
                  </a:lnTo>
                  <a:lnTo>
                    <a:pt x="10170" y="18630"/>
                  </a:lnTo>
                  <a:lnTo>
                    <a:pt x="10170" y="18549"/>
                  </a:lnTo>
                  <a:lnTo>
                    <a:pt x="10170" y="15579"/>
                  </a:lnTo>
                  <a:lnTo>
                    <a:pt x="10170" y="14929"/>
                  </a:lnTo>
                  <a:lnTo>
                    <a:pt x="10170" y="14915"/>
                  </a:lnTo>
                  <a:lnTo>
                    <a:pt x="10170" y="14915"/>
                  </a:lnTo>
                  <a:lnTo>
                    <a:pt x="10251" y="14888"/>
                  </a:lnTo>
                  <a:lnTo>
                    <a:pt x="10739" y="14807"/>
                  </a:lnTo>
                  <a:lnTo>
                    <a:pt x="11471" y="14644"/>
                  </a:lnTo>
                  <a:lnTo>
                    <a:pt x="12204" y="14441"/>
                  </a:lnTo>
                  <a:lnTo>
                    <a:pt x="12529" y="14278"/>
                  </a:lnTo>
                  <a:lnTo>
                    <a:pt x="12854" y="14115"/>
                  </a:lnTo>
                  <a:lnTo>
                    <a:pt x="13180" y="13912"/>
                  </a:lnTo>
                  <a:lnTo>
                    <a:pt x="13505" y="13668"/>
                  </a:lnTo>
                  <a:lnTo>
                    <a:pt x="13790" y="13424"/>
                  </a:lnTo>
                  <a:lnTo>
                    <a:pt x="13993" y="13098"/>
                  </a:lnTo>
                  <a:lnTo>
                    <a:pt x="14197" y="12773"/>
                  </a:lnTo>
                  <a:lnTo>
                    <a:pt x="14359" y="12447"/>
                  </a:lnTo>
                  <a:lnTo>
                    <a:pt x="14481" y="12081"/>
                  </a:lnTo>
                  <a:lnTo>
                    <a:pt x="14563" y="11715"/>
                  </a:lnTo>
                  <a:lnTo>
                    <a:pt x="14563" y="11308"/>
                  </a:lnTo>
                  <a:lnTo>
                    <a:pt x="14563" y="10942"/>
                  </a:lnTo>
                  <a:lnTo>
                    <a:pt x="14522" y="10861"/>
                  </a:lnTo>
                  <a:lnTo>
                    <a:pt x="14441" y="10820"/>
                  </a:lnTo>
                  <a:lnTo>
                    <a:pt x="14319" y="10820"/>
                  </a:lnTo>
                  <a:lnTo>
                    <a:pt x="13627" y="10942"/>
                  </a:lnTo>
                  <a:lnTo>
                    <a:pt x="12976" y="11146"/>
                  </a:lnTo>
                  <a:lnTo>
                    <a:pt x="12326" y="11349"/>
                  </a:lnTo>
                  <a:lnTo>
                    <a:pt x="11919" y="11527"/>
                  </a:lnTo>
                  <a:lnTo>
                    <a:pt x="11919" y="11527"/>
                  </a:lnTo>
                  <a:lnTo>
                    <a:pt x="11919" y="11349"/>
                  </a:lnTo>
                  <a:lnTo>
                    <a:pt x="11960" y="11146"/>
                  </a:lnTo>
                  <a:lnTo>
                    <a:pt x="12000" y="10983"/>
                  </a:lnTo>
                  <a:lnTo>
                    <a:pt x="12122" y="10820"/>
                  </a:lnTo>
                  <a:lnTo>
                    <a:pt x="12244" y="10658"/>
                  </a:lnTo>
                  <a:lnTo>
                    <a:pt x="12529" y="10414"/>
                  </a:lnTo>
                  <a:lnTo>
                    <a:pt x="12895" y="10170"/>
                  </a:lnTo>
                  <a:lnTo>
                    <a:pt x="13261" y="10048"/>
                  </a:lnTo>
                  <a:lnTo>
                    <a:pt x="13668" y="9925"/>
                  </a:lnTo>
                  <a:lnTo>
                    <a:pt x="14075" y="9844"/>
                  </a:lnTo>
                  <a:lnTo>
                    <a:pt x="14197" y="9763"/>
                  </a:lnTo>
                  <a:lnTo>
                    <a:pt x="14237" y="9641"/>
                  </a:lnTo>
                  <a:lnTo>
                    <a:pt x="14197" y="8502"/>
                  </a:lnTo>
                  <a:lnTo>
                    <a:pt x="14115" y="7322"/>
                  </a:lnTo>
                  <a:lnTo>
                    <a:pt x="13993" y="6183"/>
                  </a:lnTo>
                  <a:lnTo>
                    <a:pt x="13831" y="5044"/>
                  </a:lnTo>
                  <a:lnTo>
                    <a:pt x="13749" y="4516"/>
                  </a:lnTo>
                  <a:lnTo>
                    <a:pt x="13627" y="4068"/>
                  </a:lnTo>
                  <a:lnTo>
                    <a:pt x="13465" y="3621"/>
                  </a:lnTo>
                  <a:lnTo>
                    <a:pt x="13220" y="3173"/>
                  </a:lnTo>
                  <a:lnTo>
                    <a:pt x="12895" y="2726"/>
                  </a:lnTo>
                  <a:lnTo>
                    <a:pt x="12570" y="2319"/>
                  </a:lnTo>
                  <a:lnTo>
                    <a:pt x="12204" y="1953"/>
                  </a:lnTo>
                  <a:lnTo>
                    <a:pt x="11797" y="1587"/>
                  </a:lnTo>
                  <a:lnTo>
                    <a:pt x="11471" y="1302"/>
                  </a:lnTo>
                  <a:lnTo>
                    <a:pt x="11105" y="1058"/>
                  </a:lnTo>
                  <a:lnTo>
                    <a:pt x="10739" y="855"/>
                  </a:lnTo>
                  <a:lnTo>
                    <a:pt x="10373" y="651"/>
                  </a:lnTo>
                  <a:lnTo>
                    <a:pt x="9966" y="489"/>
                  </a:lnTo>
                  <a:lnTo>
                    <a:pt x="9560" y="326"/>
                  </a:lnTo>
                  <a:lnTo>
                    <a:pt x="9153" y="204"/>
                  </a:lnTo>
                  <a:lnTo>
                    <a:pt x="8746" y="123"/>
                  </a:lnTo>
                  <a:lnTo>
                    <a:pt x="8339" y="41"/>
                  </a:lnTo>
                  <a:lnTo>
                    <a:pt x="793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37"/>
            <p:cNvSpPr/>
            <p:nvPr/>
          </p:nvSpPr>
          <p:spPr>
            <a:xfrm>
              <a:off x="8420096" y="2657728"/>
              <a:ext cx="121229" cy="184822"/>
            </a:xfrm>
            <a:custGeom>
              <a:rect b="b" l="l" r="r" t="t"/>
              <a:pathLst>
                <a:path extrusionOk="0" h="2482" w="1628">
                  <a:moveTo>
                    <a:pt x="488" y="0"/>
                  </a:moveTo>
                  <a:lnTo>
                    <a:pt x="448" y="41"/>
                  </a:lnTo>
                  <a:lnTo>
                    <a:pt x="366" y="81"/>
                  </a:lnTo>
                  <a:lnTo>
                    <a:pt x="326" y="122"/>
                  </a:lnTo>
                  <a:lnTo>
                    <a:pt x="326" y="204"/>
                  </a:lnTo>
                  <a:lnTo>
                    <a:pt x="366" y="285"/>
                  </a:lnTo>
                  <a:lnTo>
                    <a:pt x="854" y="1139"/>
                  </a:lnTo>
                  <a:lnTo>
                    <a:pt x="1098" y="1505"/>
                  </a:lnTo>
                  <a:lnTo>
                    <a:pt x="1180" y="1709"/>
                  </a:lnTo>
                  <a:lnTo>
                    <a:pt x="1220" y="1790"/>
                  </a:lnTo>
                  <a:lnTo>
                    <a:pt x="1220" y="1912"/>
                  </a:lnTo>
                  <a:lnTo>
                    <a:pt x="1180" y="1993"/>
                  </a:lnTo>
                  <a:lnTo>
                    <a:pt x="1098" y="2075"/>
                  </a:lnTo>
                  <a:lnTo>
                    <a:pt x="976" y="2115"/>
                  </a:lnTo>
                  <a:lnTo>
                    <a:pt x="854" y="2115"/>
                  </a:lnTo>
                  <a:lnTo>
                    <a:pt x="692" y="2034"/>
                  </a:lnTo>
                  <a:lnTo>
                    <a:pt x="570" y="1912"/>
                  </a:lnTo>
                  <a:lnTo>
                    <a:pt x="285" y="1668"/>
                  </a:lnTo>
                  <a:lnTo>
                    <a:pt x="244" y="1627"/>
                  </a:lnTo>
                  <a:lnTo>
                    <a:pt x="163" y="1587"/>
                  </a:lnTo>
                  <a:lnTo>
                    <a:pt x="82" y="1627"/>
                  </a:lnTo>
                  <a:lnTo>
                    <a:pt x="41" y="1668"/>
                  </a:lnTo>
                  <a:lnTo>
                    <a:pt x="0" y="1709"/>
                  </a:lnTo>
                  <a:lnTo>
                    <a:pt x="0" y="1790"/>
                  </a:lnTo>
                  <a:lnTo>
                    <a:pt x="0" y="1831"/>
                  </a:lnTo>
                  <a:lnTo>
                    <a:pt x="41" y="1912"/>
                  </a:lnTo>
                  <a:lnTo>
                    <a:pt x="204" y="2075"/>
                  </a:lnTo>
                  <a:lnTo>
                    <a:pt x="366" y="2237"/>
                  </a:lnTo>
                  <a:lnTo>
                    <a:pt x="570" y="2400"/>
                  </a:lnTo>
                  <a:lnTo>
                    <a:pt x="814" y="2441"/>
                  </a:lnTo>
                  <a:lnTo>
                    <a:pt x="1017" y="2481"/>
                  </a:lnTo>
                  <a:lnTo>
                    <a:pt x="1220" y="2400"/>
                  </a:lnTo>
                  <a:lnTo>
                    <a:pt x="1424" y="2319"/>
                  </a:lnTo>
                  <a:lnTo>
                    <a:pt x="1546" y="2115"/>
                  </a:lnTo>
                  <a:lnTo>
                    <a:pt x="1587" y="1993"/>
                  </a:lnTo>
                  <a:lnTo>
                    <a:pt x="1627" y="1871"/>
                  </a:lnTo>
                  <a:lnTo>
                    <a:pt x="1587" y="1749"/>
                  </a:lnTo>
                  <a:lnTo>
                    <a:pt x="1546" y="1627"/>
                  </a:lnTo>
                  <a:lnTo>
                    <a:pt x="1424" y="1342"/>
                  </a:lnTo>
                  <a:lnTo>
                    <a:pt x="1302" y="1139"/>
                  </a:lnTo>
                  <a:lnTo>
                    <a:pt x="692" y="81"/>
                  </a:lnTo>
                  <a:lnTo>
                    <a:pt x="610" y="41"/>
                  </a:lnTo>
                  <a:lnTo>
                    <a:pt x="5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37"/>
            <p:cNvSpPr/>
            <p:nvPr/>
          </p:nvSpPr>
          <p:spPr>
            <a:xfrm>
              <a:off x="7478040" y="3436111"/>
              <a:ext cx="1314680" cy="651345"/>
            </a:xfrm>
            <a:custGeom>
              <a:rect b="b" l="l" r="r" t="t"/>
              <a:pathLst>
                <a:path extrusionOk="0" h="8747" w="17655">
                  <a:moveTo>
                    <a:pt x="10658" y="1"/>
                  </a:moveTo>
                  <a:lnTo>
                    <a:pt x="9926" y="42"/>
                  </a:lnTo>
                  <a:lnTo>
                    <a:pt x="9194" y="82"/>
                  </a:lnTo>
                  <a:lnTo>
                    <a:pt x="7729" y="164"/>
                  </a:lnTo>
                  <a:lnTo>
                    <a:pt x="6224" y="204"/>
                  </a:lnTo>
                  <a:lnTo>
                    <a:pt x="5533" y="245"/>
                  </a:lnTo>
                  <a:lnTo>
                    <a:pt x="4882" y="326"/>
                  </a:lnTo>
                  <a:lnTo>
                    <a:pt x="4231" y="489"/>
                  </a:lnTo>
                  <a:lnTo>
                    <a:pt x="3906" y="611"/>
                  </a:lnTo>
                  <a:lnTo>
                    <a:pt x="3580" y="733"/>
                  </a:lnTo>
                  <a:lnTo>
                    <a:pt x="3092" y="1018"/>
                  </a:lnTo>
                  <a:lnTo>
                    <a:pt x="2604" y="1384"/>
                  </a:lnTo>
                  <a:lnTo>
                    <a:pt x="2197" y="1791"/>
                  </a:lnTo>
                  <a:lnTo>
                    <a:pt x="1831" y="2238"/>
                  </a:lnTo>
                  <a:lnTo>
                    <a:pt x="1425" y="2889"/>
                  </a:lnTo>
                  <a:lnTo>
                    <a:pt x="1058" y="3540"/>
                  </a:lnTo>
                  <a:lnTo>
                    <a:pt x="774" y="4272"/>
                  </a:lnTo>
                  <a:lnTo>
                    <a:pt x="570" y="5004"/>
                  </a:lnTo>
                  <a:lnTo>
                    <a:pt x="367" y="5777"/>
                  </a:lnTo>
                  <a:lnTo>
                    <a:pt x="245" y="6550"/>
                  </a:lnTo>
                  <a:lnTo>
                    <a:pt x="1" y="8055"/>
                  </a:lnTo>
                  <a:lnTo>
                    <a:pt x="42" y="8177"/>
                  </a:lnTo>
                  <a:lnTo>
                    <a:pt x="123" y="8258"/>
                  </a:lnTo>
                  <a:lnTo>
                    <a:pt x="245" y="8299"/>
                  </a:lnTo>
                  <a:lnTo>
                    <a:pt x="326" y="8217"/>
                  </a:lnTo>
                  <a:lnTo>
                    <a:pt x="408" y="8217"/>
                  </a:lnTo>
                  <a:lnTo>
                    <a:pt x="530" y="8177"/>
                  </a:lnTo>
                  <a:lnTo>
                    <a:pt x="1303" y="8177"/>
                  </a:lnTo>
                  <a:lnTo>
                    <a:pt x="1831" y="8217"/>
                  </a:lnTo>
                  <a:lnTo>
                    <a:pt x="3377" y="8299"/>
                  </a:lnTo>
                  <a:lnTo>
                    <a:pt x="4923" y="8421"/>
                  </a:lnTo>
                  <a:lnTo>
                    <a:pt x="7607" y="8624"/>
                  </a:lnTo>
                  <a:lnTo>
                    <a:pt x="8502" y="8706"/>
                  </a:lnTo>
                  <a:lnTo>
                    <a:pt x="9397" y="8746"/>
                  </a:lnTo>
                  <a:lnTo>
                    <a:pt x="10292" y="8706"/>
                  </a:lnTo>
                  <a:lnTo>
                    <a:pt x="11187" y="8665"/>
                  </a:lnTo>
                  <a:lnTo>
                    <a:pt x="12773" y="8543"/>
                  </a:lnTo>
                  <a:lnTo>
                    <a:pt x="14319" y="8339"/>
                  </a:lnTo>
                  <a:lnTo>
                    <a:pt x="15905" y="8177"/>
                  </a:lnTo>
                  <a:lnTo>
                    <a:pt x="17451" y="8055"/>
                  </a:lnTo>
                  <a:lnTo>
                    <a:pt x="17492" y="8014"/>
                  </a:lnTo>
                  <a:lnTo>
                    <a:pt x="17614" y="7973"/>
                  </a:lnTo>
                  <a:lnTo>
                    <a:pt x="17654" y="7933"/>
                  </a:lnTo>
                  <a:lnTo>
                    <a:pt x="17654" y="7851"/>
                  </a:lnTo>
                  <a:lnTo>
                    <a:pt x="17492" y="6468"/>
                  </a:lnTo>
                  <a:lnTo>
                    <a:pt x="17370" y="5777"/>
                  </a:lnTo>
                  <a:lnTo>
                    <a:pt x="17248" y="5126"/>
                  </a:lnTo>
                  <a:lnTo>
                    <a:pt x="17085" y="4435"/>
                  </a:lnTo>
                  <a:lnTo>
                    <a:pt x="16841" y="3784"/>
                  </a:lnTo>
                  <a:lnTo>
                    <a:pt x="16597" y="3174"/>
                  </a:lnTo>
                  <a:lnTo>
                    <a:pt x="16231" y="2563"/>
                  </a:lnTo>
                  <a:lnTo>
                    <a:pt x="15905" y="2075"/>
                  </a:lnTo>
                  <a:lnTo>
                    <a:pt x="15499" y="1628"/>
                  </a:lnTo>
                  <a:lnTo>
                    <a:pt x="15051" y="1221"/>
                  </a:lnTo>
                  <a:lnTo>
                    <a:pt x="14563" y="855"/>
                  </a:lnTo>
                  <a:lnTo>
                    <a:pt x="13994" y="570"/>
                  </a:lnTo>
                  <a:lnTo>
                    <a:pt x="13383" y="367"/>
                  </a:lnTo>
                  <a:lnTo>
                    <a:pt x="12733" y="204"/>
                  </a:lnTo>
                  <a:lnTo>
                    <a:pt x="12122" y="82"/>
                  </a:lnTo>
                  <a:lnTo>
                    <a:pt x="11390" y="42"/>
                  </a:lnTo>
                  <a:lnTo>
                    <a:pt x="106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8777454" y="2775830"/>
              <a:ext cx="554392" cy="624017"/>
            </a:xfrm>
            <a:custGeom>
              <a:rect b="b" l="l" r="r" t="t"/>
              <a:pathLst>
                <a:path extrusionOk="0" h="8380" w="7445">
                  <a:moveTo>
                    <a:pt x="3703" y="1"/>
                  </a:moveTo>
                  <a:lnTo>
                    <a:pt x="3092" y="41"/>
                  </a:lnTo>
                  <a:lnTo>
                    <a:pt x="2482" y="123"/>
                  </a:lnTo>
                  <a:lnTo>
                    <a:pt x="1872" y="245"/>
                  </a:lnTo>
                  <a:lnTo>
                    <a:pt x="774" y="489"/>
                  </a:lnTo>
                  <a:lnTo>
                    <a:pt x="530" y="570"/>
                  </a:lnTo>
                  <a:lnTo>
                    <a:pt x="367" y="651"/>
                  </a:lnTo>
                  <a:lnTo>
                    <a:pt x="286" y="733"/>
                  </a:lnTo>
                  <a:lnTo>
                    <a:pt x="164" y="855"/>
                  </a:lnTo>
                  <a:lnTo>
                    <a:pt x="123" y="977"/>
                  </a:lnTo>
                  <a:lnTo>
                    <a:pt x="123" y="1099"/>
                  </a:lnTo>
                  <a:lnTo>
                    <a:pt x="164" y="1221"/>
                  </a:lnTo>
                  <a:lnTo>
                    <a:pt x="1262" y="1424"/>
                  </a:lnTo>
                  <a:lnTo>
                    <a:pt x="977" y="1424"/>
                  </a:lnTo>
                  <a:lnTo>
                    <a:pt x="733" y="1465"/>
                  </a:lnTo>
                  <a:lnTo>
                    <a:pt x="489" y="1546"/>
                  </a:lnTo>
                  <a:lnTo>
                    <a:pt x="245" y="1709"/>
                  </a:lnTo>
                  <a:lnTo>
                    <a:pt x="82" y="1831"/>
                  </a:lnTo>
                  <a:lnTo>
                    <a:pt x="1" y="1912"/>
                  </a:lnTo>
                  <a:lnTo>
                    <a:pt x="1" y="1994"/>
                  </a:lnTo>
                  <a:lnTo>
                    <a:pt x="1" y="2116"/>
                  </a:lnTo>
                  <a:lnTo>
                    <a:pt x="42" y="2197"/>
                  </a:lnTo>
                  <a:lnTo>
                    <a:pt x="123" y="2278"/>
                  </a:lnTo>
                  <a:lnTo>
                    <a:pt x="204" y="2319"/>
                  </a:lnTo>
                  <a:lnTo>
                    <a:pt x="448" y="2400"/>
                  </a:lnTo>
                  <a:lnTo>
                    <a:pt x="652" y="2360"/>
                  </a:lnTo>
                  <a:lnTo>
                    <a:pt x="1099" y="2238"/>
                  </a:lnTo>
                  <a:lnTo>
                    <a:pt x="1425" y="2238"/>
                  </a:lnTo>
                  <a:lnTo>
                    <a:pt x="1547" y="2278"/>
                  </a:lnTo>
                  <a:lnTo>
                    <a:pt x="1384" y="2400"/>
                  </a:lnTo>
                  <a:lnTo>
                    <a:pt x="1181" y="2482"/>
                  </a:lnTo>
                  <a:lnTo>
                    <a:pt x="733" y="2604"/>
                  </a:lnTo>
                  <a:lnTo>
                    <a:pt x="530" y="2726"/>
                  </a:lnTo>
                  <a:lnTo>
                    <a:pt x="408" y="2889"/>
                  </a:lnTo>
                  <a:lnTo>
                    <a:pt x="367" y="3011"/>
                  </a:lnTo>
                  <a:lnTo>
                    <a:pt x="367" y="3092"/>
                  </a:lnTo>
                  <a:lnTo>
                    <a:pt x="367" y="3214"/>
                  </a:lnTo>
                  <a:lnTo>
                    <a:pt x="448" y="3255"/>
                  </a:lnTo>
                  <a:lnTo>
                    <a:pt x="530" y="3336"/>
                  </a:lnTo>
                  <a:lnTo>
                    <a:pt x="855" y="3336"/>
                  </a:lnTo>
                  <a:lnTo>
                    <a:pt x="2035" y="3255"/>
                  </a:lnTo>
                  <a:lnTo>
                    <a:pt x="1709" y="3336"/>
                  </a:lnTo>
                  <a:lnTo>
                    <a:pt x="1343" y="3458"/>
                  </a:lnTo>
                  <a:lnTo>
                    <a:pt x="1059" y="3580"/>
                  </a:lnTo>
                  <a:lnTo>
                    <a:pt x="733" y="3783"/>
                  </a:lnTo>
                  <a:lnTo>
                    <a:pt x="611" y="3865"/>
                  </a:lnTo>
                  <a:lnTo>
                    <a:pt x="530" y="3946"/>
                  </a:lnTo>
                  <a:lnTo>
                    <a:pt x="448" y="4068"/>
                  </a:lnTo>
                  <a:lnTo>
                    <a:pt x="489" y="4231"/>
                  </a:lnTo>
                  <a:lnTo>
                    <a:pt x="530" y="4312"/>
                  </a:lnTo>
                  <a:lnTo>
                    <a:pt x="652" y="4394"/>
                  </a:lnTo>
                  <a:lnTo>
                    <a:pt x="937" y="4394"/>
                  </a:lnTo>
                  <a:lnTo>
                    <a:pt x="2523" y="4312"/>
                  </a:lnTo>
                  <a:lnTo>
                    <a:pt x="2564" y="4353"/>
                  </a:lnTo>
                  <a:lnTo>
                    <a:pt x="2604" y="4475"/>
                  </a:lnTo>
                  <a:lnTo>
                    <a:pt x="2686" y="4882"/>
                  </a:lnTo>
                  <a:lnTo>
                    <a:pt x="2848" y="6143"/>
                  </a:lnTo>
                  <a:lnTo>
                    <a:pt x="3052" y="8217"/>
                  </a:lnTo>
                  <a:lnTo>
                    <a:pt x="3580" y="8339"/>
                  </a:lnTo>
                  <a:lnTo>
                    <a:pt x="4150" y="8380"/>
                  </a:lnTo>
                  <a:lnTo>
                    <a:pt x="4719" y="8380"/>
                  </a:lnTo>
                  <a:lnTo>
                    <a:pt x="5248" y="8339"/>
                  </a:lnTo>
                  <a:lnTo>
                    <a:pt x="6387" y="8136"/>
                  </a:lnTo>
                  <a:lnTo>
                    <a:pt x="7079" y="8014"/>
                  </a:lnTo>
                  <a:lnTo>
                    <a:pt x="7282" y="7973"/>
                  </a:lnTo>
                  <a:lnTo>
                    <a:pt x="7363" y="7932"/>
                  </a:lnTo>
                  <a:lnTo>
                    <a:pt x="7445" y="6509"/>
                  </a:lnTo>
                  <a:lnTo>
                    <a:pt x="7445" y="5126"/>
                  </a:lnTo>
                  <a:lnTo>
                    <a:pt x="7404" y="4434"/>
                  </a:lnTo>
                  <a:lnTo>
                    <a:pt x="7363" y="3783"/>
                  </a:lnTo>
                  <a:lnTo>
                    <a:pt x="7282" y="3092"/>
                  </a:lnTo>
                  <a:lnTo>
                    <a:pt x="7160" y="2360"/>
                  </a:lnTo>
                  <a:lnTo>
                    <a:pt x="7038" y="1994"/>
                  </a:lnTo>
                  <a:lnTo>
                    <a:pt x="6916" y="1668"/>
                  </a:lnTo>
                  <a:lnTo>
                    <a:pt x="6753" y="1302"/>
                  </a:lnTo>
                  <a:lnTo>
                    <a:pt x="6550" y="1017"/>
                  </a:lnTo>
                  <a:lnTo>
                    <a:pt x="6346" y="733"/>
                  </a:lnTo>
                  <a:lnTo>
                    <a:pt x="6062" y="489"/>
                  </a:lnTo>
                  <a:lnTo>
                    <a:pt x="5777" y="285"/>
                  </a:lnTo>
                  <a:lnTo>
                    <a:pt x="5411" y="123"/>
                  </a:lnTo>
                  <a:lnTo>
                    <a:pt x="4882" y="41"/>
                  </a:lnTo>
                  <a:lnTo>
                    <a:pt x="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8762338" y="2760714"/>
              <a:ext cx="584699" cy="651271"/>
            </a:xfrm>
            <a:custGeom>
              <a:rect b="b" l="l" r="r" t="t"/>
              <a:pathLst>
                <a:path extrusionOk="0" h="8746" w="7852">
                  <a:moveTo>
                    <a:pt x="4841" y="366"/>
                  </a:moveTo>
                  <a:lnTo>
                    <a:pt x="5289" y="448"/>
                  </a:lnTo>
                  <a:lnTo>
                    <a:pt x="5695" y="570"/>
                  </a:lnTo>
                  <a:lnTo>
                    <a:pt x="5899" y="651"/>
                  </a:lnTo>
                  <a:lnTo>
                    <a:pt x="6102" y="773"/>
                  </a:lnTo>
                  <a:lnTo>
                    <a:pt x="6387" y="1058"/>
                  </a:lnTo>
                  <a:lnTo>
                    <a:pt x="6671" y="1383"/>
                  </a:lnTo>
                  <a:lnTo>
                    <a:pt x="6875" y="1749"/>
                  </a:lnTo>
                  <a:lnTo>
                    <a:pt x="7078" y="2197"/>
                  </a:lnTo>
                  <a:lnTo>
                    <a:pt x="7200" y="2685"/>
                  </a:lnTo>
                  <a:lnTo>
                    <a:pt x="7282" y="3173"/>
                  </a:lnTo>
                  <a:lnTo>
                    <a:pt x="7363" y="3702"/>
                  </a:lnTo>
                  <a:lnTo>
                    <a:pt x="7444" y="4800"/>
                  </a:lnTo>
                  <a:lnTo>
                    <a:pt x="7444" y="5898"/>
                  </a:lnTo>
                  <a:lnTo>
                    <a:pt x="7444" y="6996"/>
                  </a:lnTo>
                  <a:lnTo>
                    <a:pt x="7404" y="7566"/>
                  </a:lnTo>
                  <a:lnTo>
                    <a:pt x="7404" y="7851"/>
                  </a:lnTo>
                  <a:lnTo>
                    <a:pt x="7404" y="7973"/>
                  </a:lnTo>
                  <a:lnTo>
                    <a:pt x="7404" y="8000"/>
                  </a:lnTo>
                  <a:lnTo>
                    <a:pt x="7404" y="8000"/>
                  </a:lnTo>
                  <a:lnTo>
                    <a:pt x="7363" y="8013"/>
                  </a:lnTo>
                  <a:lnTo>
                    <a:pt x="7078" y="8054"/>
                  </a:lnTo>
                  <a:lnTo>
                    <a:pt x="6631" y="8135"/>
                  </a:lnTo>
                  <a:lnTo>
                    <a:pt x="5492" y="8339"/>
                  </a:lnTo>
                  <a:lnTo>
                    <a:pt x="4922" y="8379"/>
                  </a:lnTo>
                  <a:lnTo>
                    <a:pt x="4394" y="8379"/>
                  </a:lnTo>
                  <a:lnTo>
                    <a:pt x="3824" y="8339"/>
                  </a:lnTo>
                  <a:lnTo>
                    <a:pt x="3417" y="8245"/>
                  </a:lnTo>
                  <a:lnTo>
                    <a:pt x="3417" y="8095"/>
                  </a:lnTo>
                  <a:lnTo>
                    <a:pt x="3336" y="7525"/>
                  </a:lnTo>
                  <a:lnTo>
                    <a:pt x="3214" y="6061"/>
                  </a:lnTo>
                  <a:lnTo>
                    <a:pt x="3133" y="5410"/>
                  </a:lnTo>
                  <a:lnTo>
                    <a:pt x="3011" y="4800"/>
                  </a:lnTo>
                  <a:lnTo>
                    <a:pt x="3011" y="4637"/>
                  </a:lnTo>
                  <a:lnTo>
                    <a:pt x="2929" y="4475"/>
                  </a:lnTo>
                  <a:lnTo>
                    <a:pt x="2848" y="4393"/>
                  </a:lnTo>
                  <a:lnTo>
                    <a:pt x="2767" y="4352"/>
                  </a:lnTo>
                  <a:lnTo>
                    <a:pt x="2197" y="4352"/>
                  </a:lnTo>
                  <a:lnTo>
                    <a:pt x="1424" y="4393"/>
                  </a:lnTo>
                  <a:lnTo>
                    <a:pt x="1099" y="4434"/>
                  </a:lnTo>
                  <a:lnTo>
                    <a:pt x="977" y="4393"/>
                  </a:lnTo>
                  <a:lnTo>
                    <a:pt x="895" y="4393"/>
                  </a:lnTo>
                  <a:lnTo>
                    <a:pt x="895" y="4312"/>
                  </a:lnTo>
                  <a:lnTo>
                    <a:pt x="895" y="4230"/>
                  </a:lnTo>
                  <a:lnTo>
                    <a:pt x="977" y="4149"/>
                  </a:lnTo>
                  <a:lnTo>
                    <a:pt x="1140" y="4027"/>
                  </a:lnTo>
                  <a:lnTo>
                    <a:pt x="1506" y="3864"/>
                  </a:lnTo>
                  <a:lnTo>
                    <a:pt x="1912" y="3742"/>
                  </a:lnTo>
                  <a:lnTo>
                    <a:pt x="2278" y="3661"/>
                  </a:lnTo>
                  <a:lnTo>
                    <a:pt x="2360" y="3620"/>
                  </a:lnTo>
                  <a:lnTo>
                    <a:pt x="2401" y="3580"/>
                  </a:lnTo>
                  <a:lnTo>
                    <a:pt x="2401" y="3458"/>
                  </a:lnTo>
                  <a:lnTo>
                    <a:pt x="2360" y="3336"/>
                  </a:lnTo>
                  <a:lnTo>
                    <a:pt x="2319" y="3295"/>
                  </a:lnTo>
                  <a:lnTo>
                    <a:pt x="2238" y="3295"/>
                  </a:lnTo>
                  <a:lnTo>
                    <a:pt x="2197" y="3297"/>
                  </a:lnTo>
                  <a:lnTo>
                    <a:pt x="2197" y="3297"/>
                  </a:lnTo>
                  <a:lnTo>
                    <a:pt x="2197" y="3295"/>
                  </a:lnTo>
                  <a:lnTo>
                    <a:pt x="2187" y="3297"/>
                  </a:lnTo>
                  <a:lnTo>
                    <a:pt x="2187" y="3297"/>
                  </a:lnTo>
                  <a:lnTo>
                    <a:pt x="1302" y="3336"/>
                  </a:lnTo>
                  <a:lnTo>
                    <a:pt x="1140" y="3376"/>
                  </a:lnTo>
                  <a:lnTo>
                    <a:pt x="855" y="3376"/>
                  </a:lnTo>
                  <a:lnTo>
                    <a:pt x="773" y="3336"/>
                  </a:lnTo>
                  <a:lnTo>
                    <a:pt x="773" y="3254"/>
                  </a:lnTo>
                  <a:lnTo>
                    <a:pt x="773" y="3173"/>
                  </a:lnTo>
                  <a:lnTo>
                    <a:pt x="895" y="3051"/>
                  </a:lnTo>
                  <a:lnTo>
                    <a:pt x="1018" y="2969"/>
                  </a:lnTo>
                  <a:lnTo>
                    <a:pt x="1302" y="2888"/>
                  </a:lnTo>
                  <a:lnTo>
                    <a:pt x="1628" y="2766"/>
                  </a:lnTo>
                  <a:lnTo>
                    <a:pt x="1750" y="2725"/>
                  </a:lnTo>
                  <a:lnTo>
                    <a:pt x="1872" y="2603"/>
                  </a:lnTo>
                  <a:lnTo>
                    <a:pt x="1912" y="2522"/>
                  </a:lnTo>
                  <a:lnTo>
                    <a:pt x="1912" y="2441"/>
                  </a:lnTo>
                  <a:lnTo>
                    <a:pt x="1912" y="2359"/>
                  </a:lnTo>
                  <a:lnTo>
                    <a:pt x="1831" y="2319"/>
                  </a:lnTo>
                  <a:lnTo>
                    <a:pt x="1668" y="2278"/>
                  </a:lnTo>
                  <a:lnTo>
                    <a:pt x="1506" y="2237"/>
                  </a:lnTo>
                  <a:lnTo>
                    <a:pt x="1343" y="2237"/>
                  </a:lnTo>
                  <a:lnTo>
                    <a:pt x="1180" y="2278"/>
                  </a:lnTo>
                  <a:lnTo>
                    <a:pt x="895" y="2359"/>
                  </a:lnTo>
                  <a:lnTo>
                    <a:pt x="733" y="2400"/>
                  </a:lnTo>
                  <a:lnTo>
                    <a:pt x="570" y="2400"/>
                  </a:lnTo>
                  <a:lnTo>
                    <a:pt x="448" y="2359"/>
                  </a:lnTo>
                  <a:lnTo>
                    <a:pt x="407" y="2319"/>
                  </a:lnTo>
                  <a:lnTo>
                    <a:pt x="407" y="2237"/>
                  </a:lnTo>
                  <a:lnTo>
                    <a:pt x="407" y="2197"/>
                  </a:lnTo>
                  <a:lnTo>
                    <a:pt x="529" y="2075"/>
                  </a:lnTo>
                  <a:lnTo>
                    <a:pt x="651" y="1993"/>
                  </a:lnTo>
                  <a:lnTo>
                    <a:pt x="855" y="1871"/>
                  </a:lnTo>
                  <a:lnTo>
                    <a:pt x="1058" y="1831"/>
                  </a:lnTo>
                  <a:lnTo>
                    <a:pt x="1465" y="1790"/>
                  </a:lnTo>
                  <a:lnTo>
                    <a:pt x="1546" y="1790"/>
                  </a:lnTo>
                  <a:lnTo>
                    <a:pt x="1587" y="1749"/>
                  </a:lnTo>
                  <a:lnTo>
                    <a:pt x="1628" y="1627"/>
                  </a:lnTo>
                  <a:lnTo>
                    <a:pt x="1628" y="1505"/>
                  </a:lnTo>
                  <a:lnTo>
                    <a:pt x="1587" y="1464"/>
                  </a:lnTo>
                  <a:lnTo>
                    <a:pt x="1506" y="1424"/>
                  </a:lnTo>
                  <a:lnTo>
                    <a:pt x="495" y="1274"/>
                  </a:lnTo>
                  <a:lnTo>
                    <a:pt x="495" y="1274"/>
                  </a:lnTo>
                  <a:lnTo>
                    <a:pt x="489" y="1261"/>
                  </a:lnTo>
                  <a:lnTo>
                    <a:pt x="489" y="1180"/>
                  </a:lnTo>
                  <a:lnTo>
                    <a:pt x="570" y="1098"/>
                  </a:lnTo>
                  <a:lnTo>
                    <a:pt x="611" y="1058"/>
                  </a:lnTo>
                  <a:lnTo>
                    <a:pt x="855" y="936"/>
                  </a:lnTo>
                  <a:lnTo>
                    <a:pt x="1099" y="854"/>
                  </a:lnTo>
                  <a:lnTo>
                    <a:pt x="1668" y="692"/>
                  </a:lnTo>
                  <a:lnTo>
                    <a:pt x="2075" y="610"/>
                  </a:lnTo>
                  <a:lnTo>
                    <a:pt x="3011" y="448"/>
                  </a:lnTo>
                  <a:lnTo>
                    <a:pt x="3946" y="366"/>
                  </a:lnTo>
                  <a:close/>
                  <a:moveTo>
                    <a:pt x="4109" y="0"/>
                  </a:moveTo>
                  <a:lnTo>
                    <a:pt x="3539" y="41"/>
                  </a:lnTo>
                  <a:lnTo>
                    <a:pt x="3011" y="81"/>
                  </a:lnTo>
                  <a:lnTo>
                    <a:pt x="2360" y="204"/>
                  </a:lnTo>
                  <a:lnTo>
                    <a:pt x="1750" y="326"/>
                  </a:lnTo>
                  <a:lnTo>
                    <a:pt x="1180" y="448"/>
                  </a:lnTo>
                  <a:lnTo>
                    <a:pt x="895" y="529"/>
                  </a:lnTo>
                  <a:lnTo>
                    <a:pt x="611" y="610"/>
                  </a:lnTo>
                  <a:lnTo>
                    <a:pt x="407" y="773"/>
                  </a:lnTo>
                  <a:lnTo>
                    <a:pt x="245" y="936"/>
                  </a:lnTo>
                  <a:lnTo>
                    <a:pt x="163" y="1058"/>
                  </a:lnTo>
                  <a:lnTo>
                    <a:pt x="123" y="1180"/>
                  </a:lnTo>
                  <a:lnTo>
                    <a:pt x="123" y="1302"/>
                  </a:lnTo>
                  <a:lnTo>
                    <a:pt x="163" y="1424"/>
                  </a:lnTo>
                  <a:lnTo>
                    <a:pt x="245" y="1546"/>
                  </a:lnTo>
                  <a:lnTo>
                    <a:pt x="326" y="1627"/>
                  </a:lnTo>
                  <a:lnTo>
                    <a:pt x="463" y="1644"/>
                  </a:lnTo>
                  <a:lnTo>
                    <a:pt x="245" y="1790"/>
                  </a:lnTo>
                  <a:lnTo>
                    <a:pt x="82" y="1953"/>
                  </a:lnTo>
                  <a:lnTo>
                    <a:pt x="41" y="2034"/>
                  </a:lnTo>
                  <a:lnTo>
                    <a:pt x="1" y="2156"/>
                  </a:lnTo>
                  <a:lnTo>
                    <a:pt x="1" y="2237"/>
                  </a:lnTo>
                  <a:lnTo>
                    <a:pt x="41" y="2400"/>
                  </a:lnTo>
                  <a:lnTo>
                    <a:pt x="123" y="2522"/>
                  </a:lnTo>
                  <a:lnTo>
                    <a:pt x="245" y="2644"/>
                  </a:lnTo>
                  <a:lnTo>
                    <a:pt x="407" y="2725"/>
                  </a:lnTo>
                  <a:lnTo>
                    <a:pt x="611" y="2766"/>
                  </a:lnTo>
                  <a:lnTo>
                    <a:pt x="651" y="2766"/>
                  </a:lnTo>
                  <a:lnTo>
                    <a:pt x="611" y="2807"/>
                  </a:lnTo>
                  <a:lnTo>
                    <a:pt x="489" y="2969"/>
                  </a:lnTo>
                  <a:lnTo>
                    <a:pt x="407" y="3132"/>
                  </a:lnTo>
                  <a:lnTo>
                    <a:pt x="367" y="3336"/>
                  </a:lnTo>
                  <a:lnTo>
                    <a:pt x="448" y="3498"/>
                  </a:lnTo>
                  <a:lnTo>
                    <a:pt x="570" y="3661"/>
                  </a:lnTo>
                  <a:lnTo>
                    <a:pt x="733" y="3702"/>
                  </a:lnTo>
                  <a:lnTo>
                    <a:pt x="936" y="3742"/>
                  </a:lnTo>
                  <a:lnTo>
                    <a:pt x="970" y="3740"/>
                  </a:lnTo>
                  <a:lnTo>
                    <a:pt x="970" y="3740"/>
                  </a:lnTo>
                  <a:lnTo>
                    <a:pt x="895" y="3783"/>
                  </a:lnTo>
                  <a:lnTo>
                    <a:pt x="692" y="3946"/>
                  </a:lnTo>
                  <a:lnTo>
                    <a:pt x="529" y="4149"/>
                  </a:lnTo>
                  <a:lnTo>
                    <a:pt x="489" y="4271"/>
                  </a:lnTo>
                  <a:lnTo>
                    <a:pt x="489" y="4393"/>
                  </a:lnTo>
                  <a:lnTo>
                    <a:pt x="489" y="4515"/>
                  </a:lnTo>
                  <a:lnTo>
                    <a:pt x="570" y="4597"/>
                  </a:lnTo>
                  <a:lnTo>
                    <a:pt x="692" y="4719"/>
                  </a:lnTo>
                  <a:lnTo>
                    <a:pt x="814" y="4759"/>
                  </a:lnTo>
                  <a:lnTo>
                    <a:pt x="1099" y="4800"/>
                  </a:lnTo>
                  <a:lnTo>
                    <a:pt x="1424" y="4800"/>
                  </a:lnTo>
                  <a:lnTo>
                    <a:pt x="1668" y="4759"/>
                  </a:lnTo>
                  <a:lnTo>
                    <a:pt x="2401" y="4719"/>
                  </a:lnTo>
                  <a:lnTo>
                    <a:pt x="2645" y="4719"/>
                  </a:lnTo>
                  <a:lnTo>
                    <a:pt x="2645" y="4800"/>
                  </a:lnTo>
                  <a:lnTo>
                    <a:pt x="2685" y="5044"/>
                  </a:lnTo>
                  <a:lnTo>
                    <a:pt x="2807" y="5695"/>
                  </a:lnTo>
                  <a:lnTo>
                    <a:pt x="2970" y="7322"/>
                  </a:lnTo>
                  <a:lnTo>
                    <a:pt x="3011" y="7891"/>
                  </a:lnTo>
                  <a:lnTo>
                    <a:pt x="3051" y="8461"/>
                  </a:lnTo>
                  <a:lnTo>
                    <a:pt x="3092" y="8542"/>
                  </a:lnTo>
                  <a:lnTo>
                    <a:pt x="3133" y="8583"/>
                  </a:lnTo>
                  <a:lnTo>
                    <a:pt x="3214" y="8583"/>
                  </a:lnTo>
                  <a:lnTo>
                    <a:pt x="3783" y="8705"/>
                  </a:lnTo>
                  <a:lnTo>
                    <a:pt x="4353" y="8745"/>
                  </a:lnTo>
                  <a:lnTo>
                    <a:pt x="4963" y="8745"/>
                  </a:lnTo>
                  <a:lnTo>
                    <a:pt x="5533" y="8705"/>
                  </a:lnTo>
                  <a:lnTo>
                    <a:pt x="6753" y="8501"/>
                  </a:lnTo>
                  <a:lnTo>
                    <a:pt x="7404" y="8379"/>
                  </a:lnTo>
                  <a:lnTo>
                    <a:pt x="7566" y="8339"/>
                  </a:lnTo>
                  <a:lnTo>
                    <a:pt x="7688" y="8298"/>
                  </a:lnTo>
                  <a:lnTo>
                    <a:pt x="7729" y="8217"/>
                  </a:lnTo>
                  <a:lnTo>
                    <a:pt x="7770" y="8135"/>
                  </a:lnTo>
                  <a:lnTo>
                    <a:pt x="7770" y="8013"/>
                  </a:lnTo>
                  <a:lnTo>
                    <a:pt x="7770" y="7769"/>
                  </a:lnTo>
                  <a:lnTo>
                    <a:pt x="7810" y="7037"/>
                  </a:lnTo>
                  <a:lnTo>
                    <a:pt x="7851" y="5654"/>
                  </a:lnTo>
                  <a:lnTo>
                    <a:pt x="7810" y="5003"/>
                  </a:lnTo>
                  <a:lnTo>
                    <a:pt x="7770" y="4312"/>
                  </a:lnTo>
                  <a:lnTo>
                    <a:pt x="7729" y="3661"/>
                  </a:lnTo>
                  <a:lnTo>
                    <a:pt x="7607" y="3010"/>
                  </a:lnTo>
                  <a:lnTo>
                    <a:pt x="7526" y="2481"/>
                  </a:lnTo>
                  <a:lnTo>
                    <a:pt x="7363" y="1953"/>
                  </a:lnTo>
                  <a:lnTo>
                    <a:pt x="7160" y="1464"/>
                  </a:lnTo>
                  <a:lnTo>
                    <a:pt x="6834" y="1017"/>
                  </a:lnTo>
                  <a:lnTo>
                    <a:pt x="6671" y="814"/>
                  </a:lnTo>
                  <a:lnTo>
                    <a:pt x="6509" y="651"/>
                  </a:lnTo>
                  <a:lnTo>
                    <a:pt x="6305" y="488"/>
                  </a:lnTo>
                  <a:lnTo>
                    <a:pt x="6143" y="366"/>
                  </a:lnTo>
                  <a:lnTo>
                    <a:pt x="5695" y="163"/>
                  </a:lnTo>
                  <a:lnTo>
                    <a:pt x="5207" y="81"/>
                  </a:lnTo>
                  <a:lnTo>
                    <a:pt x="46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1" name="Google Shape;1321;p37"/>
            <p:cNvSpPr/>
            <p:nvPr/>
          </p:nvSpPr>
          <p:spPr>
            <a:xfrm>
              <a:off x="9343909" y="3339232"/>
              <a:ext cx="74" cy="74"/>
            </a:xfrm>
            <a:custGeom>
              <a:rect b="b" l="l" r="r" t="t"/>
              <a:pathLst>
                <a:path extrusionOk="0" h="1" w="1">
                  <a:moveTo>
                    <a:pt x="0" y="0"/>
                  </a:moveTo>
                  <a:lnTo>
                    <a:pt x="0" y="0"/>
                  </a:lnTo>
                  <a:lnTo>
                    <a:pt x="0" y="0"/>
                  </a:lnTo>
                  <a:lnTo>
                    <a:pt x="0" y="0"/>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8983424" y="3321063"/>
              <a:ext cx="421100" cy="663409"/>
            </a:xfrm>
            <a:custGeom>
              <a:rect b="b" l="l" r="r" t="t"/>
              <a:pathLst>
                <a:path extrusionOk="0" h="8909" w="5655">
                  <a:moveTo>
                    <a:pt x="4679" y="0"/>
                  </a:moveTo>
                  <a:lnTo>
                    <a:pt x="2442" y="204"/>
                  </a:lnTo>
                  <a:lnTo>
                    <a:pt x="204" y="285"/>
                  </a:lnTo>
                  <a:lnTo>
                    <a:pt x="123" y="326"/>
                  </a:lnTo>
                  <a:lnTo>
                    <a:pt x="82" y="326"/>
                  </a:lnTo>
                  <a:lnTo>
                    <a:pt x="42" y="407"/>
                  </a:lnTo>
                  <a:lnTo>
                    <a:pt x="1" y="488"/>
                  </a:lnTo>
                  <a:lnTo>
                    <a:pt x="82" y="3376"/>
                  </a:lnTo>
                  <a:lnTo>
                    <a:pt x="245" y="6305"/>
                  </a:lnTo>
                  <a:lnTo>
                    <a:pt x="408" y="8705"/>
                  </a:lnTo>
                  <a:lnTo>
                    <a:pt x="408" y="8786"/>
                  </a:lnTo>
                  <a:lnTo>
                    <a:pt x="448" y="8827"/>
                  </a:lnTo>
                  <a:lnTo>
                    <a:pt x="489" y="8868"/>
                  </a:lnTo>
                  <a:lnTo>
                    <a:pt x="570" y="8908"/>
                  </a:lnTo>
                  <a:lnTo>
                    <a:pt x="3011" y="8908"/>
                  </a:lnTo>
                  <a:lnTo>
                    <a:pt x="4231" y="8827"/>
                  </a:lnTo>
                  <a:lnTo>
                    <a:pt x="5452" y="8705"/>
                  </a:lnTo>
                  <a:lnTo>
                    <a:pt x="5614" y="8624"/>
                  </a:lnTo>
                  <a:lnTo>
                    <a:pt x="5655" y="8583"/>
                  </a:lnTo>
                  <a:lnTo>
                    <a:pt x="5655" y="8502"/>
                  </a:lnTo>
                  <a:lnTo>
                    <a:pt x="5248" y="4881"/>
                  </a:lnTo>
                  <a:lnTo>
                    <a:pt x="5045" y="3092"/>
                  </a:lnTo>
                  <a:lnTo>
                    <a:pt x="4882" y="1302"/>
                  </a:lnTo>
                  <a:lnTo>
                    <a:pt x="4841" y="529"/>
                  </a:lnTo>
                  <a:lnTo>
                    <a:pt x="4841" y="326"/>
                  </a:lnTo>
                  <a:lnTo>
                    <a:pt x="4841" y="244"/>
                  </a:lnTo>
                  <a:lnTo>
                    <a:pt x="4841" y="163"/>
                  </a:lnTo>
                  <a:lnTo>
                    <a:pt x="4801" y="82"/>
                  </a:lnTo>
                  <a:lnTo>
                    <a:pt x="4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8986477" y="3405878"/>
              <a:ext cx="363538" cy="36413"/>
            </a:xfrm>
            <a:custGeom>
              <a:rect b="b" l="l" r="r" t="t"/>
              <a:pathLst>
                <a:path extrusionOk="0" h="489" w="4882">
                  <a:moveTo>
                    <a:pt x="163" y="0"/>
                  </a:moveTo>
                  <a:lnTo>
                    <a:pt x="82" y="41"/>
                  </a:lnTo>
                  <a:lnTo>
                    <a:pt x="41" y="81"/>
                  </a:lnTo>
                  <a:lnTo>
                    <a:pt x="1" y="122"/>
                  </a:lnTo>
                  <a:lnTo>
                    <a:pt x="1" y="204"/>
                  </a:lnTo>
                  <a:lnTo>
                    <a:pt x="41" y="326"/>
                  </a:lnTo>
                  <a:lnTo>
                    <a:pt x="82" y="366"/>
                  </a:lnTo>
                  <a:lnTo>
                    <a:pt x="163" y="407"/>
                  </a:lnTo>
                  <a:lnTo>
                    <a:pt x="1302" y="448"/>
                  </a:lnTo>
                  <a:lnTo>
                    <a:pt x="2441" y="488"/>
                  </a:lnTo>
                  <a:lnTo>
                    <a:pt x="3580" y="488"/>
                  </a:lnTo>
                  <a:lnTo>
                    <a:pt x="4719" y="407"/>
                  </a:lnTo>
                  <a:lnTo>
                    <a:pt x="4800" y="407"/>
                  </a:lnTo>
                  <a:lnTo>
                    <a:pt x="4841" y="366"/>
                  </a:lnTo>
                  <a:lnTo>
                    <a:pt x="4882" y="204"/>
                  </a:lnTo>
                  <a:lnTo>
                    <a:pt x="4882" y="163"/>
                  </a:lnTo>
                  <a:lnTo>
                    <a:pt x="4841" y="81"/>
                  </a:lnTo>
                  <a:lnTo>
                    <a:pt x="4800" y="41"/>
                  </a:lnTo>
                  <a:lnTo>
                    <a:pt x="4719" y="41"/>
                  </a:lnTo>
                  <a:lnTo>
                    <a:pt x="3580" y="81"/>
                  </a:lnTo>
                  <a:lnTo>
                    <a:pt x="2441" y="122"/>
                  </a:lnTo>
                  <a:lnTo>
                    <a:pt x="1302" y="81"/>
                  </a:lnTo>
                  <a:lnTo>
                    <a:pt x="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37"/>
            <p:cNvSpPr/>
            <p:nvPr/>
          </p:nvSpPr>
          <p:spPr>
            <a:xfrm>
              <a:off x="7668893" y="2048903"/>
              <a:ext cx="805786" cy="793648"/>
            </a:xfrm>
            <a:custGeom>
              <a:rect b="b" l="l" r="r" t="t"/>
              <a:pathLst>
                <a:path extrusionOk="0" h="10658" w="10821">
                  <a:moveTo>
                    <a:pt x="6671" y="0"/>
                  </a:moveTo>
                  <a:lnTo>
                    <a:pt x="5980" y="82"/>
                  </a:lnTo>
                  <a:lnTo>
                    <a:pt x="5288" y="163"/>
                  </a:lnTo>
                  <a:lnTo>
                    <a:pt x="4597" y="366"/>
                  </a:lnTo>
                  <a:lnTo>
                    <a:pt x="3987" y="570"/>
                  </a:lnTo>
                  <a:lnTo>
                    <a:pt x="3377" y="854"/>
                  </a:lnTo>
                  <a:lnTo>
                    <a:pt x="2807" y="1139"/>
                  </a:lnTo>
                  <a:lnTo>
                    <a:pt x="2278" y="1546"/>
                  </a:lnTo>
                  <a:lnTo>
                    <a:pt x="1790" y="1953"/>
                  </a:lnTo>
                  <a:lnTo>
                    <a:pt x="1343" y="2441"/>
                  </a:lnTo>
                  <a:lnTo>
                    <a:pt x="936" y="2970"/>
                  </a:lnTo>
                  <a:lnTo>
                    <a:pt x="611" y="3539"/>
                  </a:lnTo>
                  <a:lnTo>
                    <a:pt x="326" y="4149"/>
                  </a:lnTo>
                  <a:lnTo>
                    <a:pt x="123" y="4759"/>
                  </a:lnTo>
                  <a:lnTo>
                    <a:pt x="41" y="5410"/>
                  </a:lnTo>
                  <a:lnTo>
                    <a:pt x="1" y="6102"/>
                  </a:lnTo>
                  <a:lnTo>
                    <a:pt x="82" y="6793"/>
                  </a:lnTo>
                  <a:lnTo>
                    <a:pt x="204" y="7485"/>
                  </a:lnTo>
                  <a:lnTo>
                    <a:pt x="367" y="8176"/>
                  </a:lnTo>
                  <a:lnTo>
                    <a:pt x="570" y="8868"/>
                  </a:lnTo>
                  <a:lnTo>
                    <a:pt x="773" y="9640"/>
                  </a:lnTo>
                  <a:lnTo>
                    <a:pt x="895" y="9966"/>
                  </a:lnTo>
                  <a:lnTo>
                    <a:pt x="1058" y="10291"/>
                  </a:lnTo>
                  <a:lnTo>
                    <a:pt x="1139" y="10413"/>
                  </a:lnTo>
                  <a:lnTo>
                    <a:pt x="1261" y="10495"/>
                  </a:lnTo>
                  <a:lnTo>
                    <a:pt x="1343" y="10576"/>
                  </a:lnTo>
                  <a:lnTo>
                    <a:pt x="1506" y="10617"/>
                  </a:lnTo>
                  <a:lnTo>
                    <a:pt x="1628" y="10657"/>
                  </a:lnTo>
                  <a:lnTo>
                    <a:pt x="1750" y="10617"/>
                  </a:lnTo>
                  <a:lnTo>
                    <a:pt x="1912" y="10576"/>
                  </a:lnTo>
                  <a:lnTo>
                    <a:pt x="2034" y="10495"/>
                  </a:lnTo>
                  <a:lnTo>
                    <a:pt x="2197" y="10332"/>
                  </a:lnTo>
                  <a:lnTo>
                    <a:pt x="2319" y="10169"/>
                  </a:lnTo>
                  <a:lnTo>
                    <a:pt x="2400" y="9925"/>
                  </a:lnTo>
                  <a:lnTo>
                    <a:pt x="2482" y="9681"/>
                  </a:lnTo>
                  <a:lnTo>
                    <a:pt x="2563" y="9193"/>
                  </a:lnTo>
                  <a:lnTo>
                    <a:pt x="2563" y="8746"/>
                  </a:lnTo>
                  <a:lnTo>
                    <a:pt x="2644" y="8095"/>
                  </a:lnTo>
                  <a:lnTo>
                    <a:pt x="2726" y="7485"/>
                  </a:lnTo>
                  <a:lnTo>
                    <a:pt x="2970" y="6264"/>
                  </a:lnTo>
                  <a:lnTo>
                    <a:pt x="3214" y="5003"/>
                  </a:lnTo>
                  <a:lnTo>
                    <a:pt x="3295" y="4393"/>
                  </a:lnTo>
                  <a:lnTo>
                    <a:pt x="3336" y="3783"/>
                  </a:lnTo>
                  <a:lnTo>
                    <a:pt x="3702" y="3946"/>
                  </a:lnTo>
                  <a:lnTo>
                    <a:pt x="4068" y="4068"/>
                  </a:lnTo>
                  <a:lnTo>
                    <a:pt x="4475" y="4109"/>
                  </a:lnTo>
                  <a:lnTo>
                    <a:pt x="4841" y="4027"/>
                  </a:lnTo>
                  <a:lnTo>
                    <a:pt x="5044" y="3946"/>
                  </a:lnTo>
                  <a:lnTo>
                    <a:pt x="5248" y="3864"/>
                  </a:lnTo>
                  <a:lnTo>
                    <a:pt x="5573" y="3620"/>
                  </a:lnTo>
                  <a:lnTo>
                    <a:pt x="5858" y="3295"/>
                  </a:lnTo>
                  <a:lnTo>
                    <a:pt x="6061" y="2929"/>
                  </a:lnTo>
                  <a:lnTo>
                    <a:pt x="6509" y="3214"/>
                  </a:lnTo>
                  <a:lnTo>
                    <a:pt x="6956" y="3458"/>
                  </a:lnTo>
                  <a:lnTo>
                    <a:pt x="7200" y="3539"/>
                  </a:lnTo>
                  <a:lnTo>
                    <a:pt x="7444" y="3620"/>
                  </a:lnTo>
                  <a:lnTo>
                    <a:pt x="7973" y="3620"/>
                  </a:lnTo>
                  <a:lnTo>
                    <a:pt x="8339" y="3498"/>
                  </a:lnTo>
                  <a:lnTo>
                    <a:pt x="8665" y="3295"/>
                  </a:lnTo>
                  <a:lnTo>
                    <a:pt x="8787" y="3173"/>
                  </a:lnTo>
                  <a:lnTo>
                    <a:pt x="8909" y="3010"/>
                  </a:lnTo>
                  <a:lnTo>
                    <a:pt x="9031" y="2848"/>
                  </a:lnTo>
                  <a:lnTo>
                    <a:pt x="9071" y="2685"/>
                  </a:lnTo>
                  <a:lnTo>
                    <a:pt x="9275" y="2766"/>
                  </a:lnTo>
                  <a:lnTo>
                    <a:pt x="9519" y="2848"/>
                  </a:lnTo>
                  <a:lnTo>
                    <a:pt x="9722" y="2848"/>
                  </a:lnTo>
                  <a:lnTo>
                    <a:pt x="9966" y="2807"/>
                  </a:lnTo>
                  <a:lnTo>
                    <a:pt x="10170" y="2726"/>
                  </a:lnTo>
                  <a:lnTo>
                    <a:pt x="10373" y="2604"/>
                  </a:lnTo>
                  <a:lnTo>
                    <a:pt x="10536" y="2441"/>
                  </a:lnTo>
                  <a:lnTo>
                    <a:pt x="10658" y="2237"/>
                  </a:lnTo>
                  <a:lnTo>
                    <a:pt x="10780" y="1993"/>
                  </a:lnTo>
                  <a:lnTo>
                    <a:pt x="10820" y="1709"/>
                  </a:lnTo>
                  <a:lnTo>
                    <a:pt x="10780" y="1465"/>
                  </a:lnTo>
                  <a:lnTo>
                    <a:pt x="10698" y="1221"/>
                  </a:lnTo>
                  <a:lnTo>
                    <a:pt x="10536" y="1017"/>
                  </a:lnTo>
                  <a:lnTo>
                    <a:pt x="10373" y="814"/>
                  </a:lnTo>
                  <a:lnTo>
                    <a:pt x="10129" y="651"/>
                  </a:lnTo>
                  <a:lnTo>
                    <a:pt x="9925" y="488"/>
                  </a:lnTo>
                  <a:lnTo>
                    <a:pt x="9600" y="366"/>
                  </a:lnTo>
                  <a:lnTo>
                    <a:pt x="9315" y="285"/>
                  </a:lnTo>
                  <a:lnTo>
                    <a:pt x="8665" y="122"/>
                  </a:lnTo>
                  <a:lnTo>
                    <a:pt x="8014" y="41"/>
                  </a:lnTo>
                  <a:lnTo>
                    <a:pt x="7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37"/>
            <p:cNvSpPr/>
            <p:nvPr/>
          </p:nvSpPr>
          <p:spPr>
            <a:xfrm>
              <a:off x="8235274" y="2618336"/>
              <a:ext cx="36488" cy="36413"/>
            </a:xfrm>
            <a:custGeom>
              <a:rect b="b" l="l" r="r" t="t"/>
              <a:pathLst>
                <a:path extrusionOk="0" h="489" w="490">
                  <a:moveTo>
                    <a:pt x="245" y="0"/>
                  </a:moveTo>
                  <a:lnTo>
                    <a:pt x="123" y="41"/>
                  </a:lnTo>
                  <a:lnTo>
                    <a:pt x="42" y="82"/>
                  </a:lnTo>
                  <a:lnTo>
                    <a:pt x="1" y="163"/>
                  </a:lnTo>
                  <a:lnTo>
                    <a:pt x="1" y="244"/>
                  </a:lnTo>
                  <a:lnTo>
                    <a:pt x="1" y="326"/>
                  </a:lnTo>
                  <a:lnTo>
                    <a:pt x="42" y="407"/>
                  </a:lnTo>
                  <a:lnTo>
                    <a:pt x="123" y="488"/>
                  </a:lnTo>
                  <a:lnTo>
                    <a:pt x="326" y="488"/>
                  </a:lnTo>
                  <a:lnTo>
                    <a:pt x="408" y="407"/>
                  </a:lnTo>
                  <a:lnTo>
                    <a:pt x="448" y="326"/>
                  </a:lnTo>
                  <a:lnTo>
                    <a:pt x="489" y="244"/>
                  </a:lnTo>
                  <a:lnTo>
                    <a:pt x="448" y="163"/>
                  </a:lnTo>
                  <a:lnTo>
                    <a:pt x="408" y="8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37"/>
            <p:cNvSpPr/>
            <p:nvPr/>
          </p:nvSpPr>
          <p:spPr>
            <a:xfrm>
              <a:off x="8462467" y="2533521"/>
              <a:ext cx="33435" cy="36413"/>
            </a:xfrm>
            <a:custGeom>
              <a:rect b="b" l="l" r="r" t="t"/>
              <a:pathLst>
                <a:path extrusionOk="0" h="489" w="449">
                  <a:moveTo>
                    <a:pt x="123" y="0"/>
                  </a:moveTo>
                  <a:lnTo>
                    <a:pt x="41" y="82"/>
                  </a:lnTo>
                  <a:lnTo>
                    <a:pt x="1" y="163"/>
                  </a:lnTo>
                  <a:lnTo>
                    <a:pt x="1" y="244"/>
                  </a:lnTo>
                  <a:lnTo>
                    <a:pt x="1" y="326"/>
                  </a:lnTo>
                  <a:lnTo>
                    <a:pt x="41" y="407"/>
                  </a:lnTo>
                  <a:lnTo>
                    <a:pt x="123" y="489"/>
                  </a:lnTo>
                  <a:lnTo>
                    <a:pt x="326" y="489"/>
                  </a:lnTo>
                  <a:lnTo>
                    <a:pt x="407" y="407"/>
                  </a:lnTo>
                  <a:lnTo>
                    <a:pt x="448" y="326"/>
                  </a:lnTo>
                  <a:lnTo>
                    <a:pt x="448" y="244"/>
                  </a:lnTo>
                  <a:lnTo>
                    <a:pt x="448" y="163"/>
                  </a:lnTo>
                  <a:lnTo>
                    <a:pt x="407" y="82"/>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37"/>
            <p:cNvSpPr/>
            <p:nvPr/>
          </p:nvSpPr>
          <p:spPr>
            <a:xfrm>
              <a:off x="8129311" y="2494129"/>
              <a:ext cx="81837" cy="106113"/>
            </a:xfrm>
            <a:custGeom>
              <a:rect b="b" l="l" r="r" t="t"/>
              <a:pathLst>
                <a:path extrusionOk="0" h="1425" w="1099">
                  <a:moveTo>
                    <a:pt x="854" y="1"/>
                  </a:moveTo>
                  <a:lnTo>
                    <a:pt x="814" y="41"/>
                  </a:lnTo>
                  <a:lnTo>
                    <a:pt x="773" y="82"/>
                  </a:lnTo>
                  <a:lnTo>
                    <a:pt x="732" y="204"/>
                  </a:lnTo>
                  <a:lnTo>
                    <a:pt x="732" y="245"/>
                  </a:lnTo>
                  <a:lnTo>
                    <a:pt x="732" y="285"/>
                  </a:lnTo>
                  <a:lnTo>
                    <a:pt x="732" y="367"/>
                  </a:lnTo>
                  <a:lnTo>
                    <a:pt x="732" y="407"/>
                  </a:lnTo>
                  <a:lnTo>
                    <a:pt x="732" y="489"/>
                  </a:lnTo>
                  <a:lnTo>
                    <a:pt x="692" y="570"/>
                  </a:lnTo>
                  <a:lnTo>
                    <a:pt x="692" y="611"/>
                  </a:lnTo>
                  <a:lnTo>
                    <a:pt x="570" y="773"/>
                  </a:lnTo>
                  <a:lnTo>
                    <a:pt x="570" y="814"/>
                  </a:lnTo>
                  <a:lnTo>
                    <a:pt x="488" y="855"/>
                  </a:lnTo>
                  <a:lnTo>
                    <a:pt x="448" y="896"/>
                  </a:lnTo>
                  <a:lnTo>
                    <a:pt x="407" y="936"/>
                  </a:lnTo>
                  <a:lnTo>
                    <a:pt x="244" y="1018"/>
                  </a:lnTo>
                  <a:lnTo>
                    <a:pt x="204" y="1058"/>
                  </a:lnTo>
                  <a:lnTo>
                    <a:pt x="122" y="1058"/>
                  </a:lnTo>
                  <a:lnTo>
                    <a:pt x="82" y="1099"/>
                  </a:lnTo>
                  <a:lnTo>
                    <a:pt x="0" y="1180"/>
                  </a:lnTo>
                  <a:lnTo>
                    <a:pt x="0" y="1221"/>
                  </a:lnTo>
                  <a:lnTo>
                    <a:pt x="0" y="1302"/>
                  </a:lnTo>
                  <a:lnTo>
                    <a:pt x="41" y="1384"/>
                  </a:lnTo>
                  <a:lnTo>
                    <a:pt x="82" y="1424"/>
                  </a:lnTo>
                  <a:lnTo>
                    <a:pt x="244" y="1424"/>
                  </a:lnTo>
                  <a:lnTo>
                    <a:pt x="448" y="1343"/>
                  </a:lnTo>
                  <a:lnTo>
                    <a:pt x="610" y="1262"/>
                  </a:lnTo>
                  <a:lnTo>
                    <a:pt x="773" y="1099"/>
                  </a:lnTo>
                  <a:lnTo>
                    <a:pt x="895" y="936"/>
                  </a:lnTo>
                  <a:lnTo>
                    <a:pt x="1017" y="733"/>
                  </a:lnTo>
                  <a:lnTo>
                    <a:pt x="1099" y="529"/>
                  </a:lnTo>
                  <a:lnTo>
                    <a:pt x="1099" y="326"/>
                  </a:lnTo>
                  <a:lnTo>
                    <a:pt x="1099" y="123"/>
                  </a:lnTo>
                  <a:lnTo>
                    <a:pt x="1058" y="41"/>
                  </a:lnTo>
                  <a:lnTo>
                    <a:pt x="1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8" name="Google Shape;1328;p37"/>
            <p:cNvSpPr/>
            <p:nvPr/>
          </p:nvSpPr>
          <p:spPr>
            <a:xfrm>
              <a:off x="8420096" y="2433589"/>
              <a:ext cx="109091" cy="36413"/>
            </a:xfrm>
            <a:custGeom>
              <a:rect b="b" l="l" r="r" t="t"/>
              <a:pathLst>
                <a:path extrusionOk="0" h="489" w="1465">
                  <a:moveTo>
                    <a:pt x="122" y="0"/>
                  </a:moveTo>
                  <a:lnTo>
                    <a:pt x="41" y="41"/>
                  </a:lnTo>
                  <a:lnTo>
                    <a:pt x="0" y="122"/>
                  </a:lnTo>
                  <a:lnTo>
                    <a:pt x="0" y="163"/>
                  </a:lnTo>
                  <a:lnTo>
                    <a:pt x="0" y="244"/>
                  </a:lnTo>
                  <a:lnTo>
                    <a:pt x="41" y="285"/>
                  </a:lnTo>
                  <a:lnTo>
                    <a:pt x="204" y="366"/>
                  </a:lnTo>
                  <a:lnTo>
                    <a:pt x="1261" y="488"/>
                  </a:lnTo>
                  <a:lnTo>
                    <a:pt x="1343" y="488"/>
                  </a:lnTo>
                  <a:lnTo>
                    <a:pt x="1383" y="448"/>
                  </a:lnTo>
                  <a:lnTo>
                    <a:pt x="1424" y="366"/>
                  </a:lnTo>
                  <a:lnTo>
                    <a:pt x="1465" y="326"/>
                  </a:lnTo>
                  <a:lnTo>
                    <a:pt x="1424" y="244"/>
                  </a:lnTo>
                  <a:lnTo>
                    <a:pt x="1383" y="163"/>
                  </a:lnTo>
                  <a:lnTo>
                    <a:pt x="1261" y="122"/>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37"/>
            <p:cNvSpPr/>
            <p:nvPr/>
          </p:nvSpPr>
          <p:spPr>
            <a:xfrm>
              <a:off x="8283751" y="2097379"/>
              <a:ext cx="87943" cy="69699"/>
            </a:xfrm>
            <a:custGeom>
              <a:rect b="b" l="l" r="r" t="t"/>
              <a:pathLst>
                <a:path extrusionOk="0" h="936" w="1181">
                  <a:moveTo>
                    <a:pt x="123" y="0"/>
                  </a:moveTo>
                  <a:lnTo>
                    <a:pt x="41" y="41"/>
                  </a:lnTo>
                  <a:lnTo>
                    <a:pt x="1" y="122"/>
                  </a:lnTo>
                  <a:lnTo>
                    <a:pt x="1" y="203"/>
                  </a:lnTo>
                  <a:lnTo>
                    <a:pt x="41" y="244"/>
                  </a:lnTo>
                  <a:lnTo>
                    <a:pt x="82" y="325"/>
                  </a:lnTo>
                  <a:lnTo>
                    <a:pt x="163" y="366"/>
                  </a:lnTo>
                  <a:lnTo>
                    <a:pt x="286" y="366"/>
                  </a:lnTo>
                  <a:lnTo>
                    <a:pt x="326" y="407"/>
                  </a:lnTo>
                  <a:lnTo>
                    <a:pt x="367" y="407"/>
                  </a:lnTo>
                  <a:lnTo>
                    <a:pt x="570" y="529"/>
                  </a:lnTo>
                  <a:lnTo>
                    <a:pt x="570" y="570"/>
                  </a:lnTo>
                  <a:lnTo>
                    <a:pt x="652" y="610"/>
                  </a:lnTo>
                  <a:lnTo>
                    <a:pt x="733" y="692"/>
                  </a:lnTo>
                  <a:lnTo>
                    <a:pt x="774" y="732"/>
                  </a:lnTo>
                  <a:lnTo>
                    <a:pt x="774" y="773"/>
                  </a:lnTo>
                  <a:lnTo>
                    <a:pt x="855" y="854"/>
                  </a:lnTo>
                  <a:lnTo>
                    <a:pt x="896" y="936"/>
                  </a:lnTo>
                  <a:lnTo>
                    <a:pt x="1099" y="936"/>
                  </a:lnTo>
                  <a:lnTo>
                    <a:pt x="1140" y="895"/>
                  </a:lnTo>
                  <a:lnTo>
                    <a:pt x="1180" y="814"/>
                  </a:lnTo>
                  <a:lnTo>
                    <a:pt x="1180" y="732"/>
                  </a:lnTo>
                  <a:lnTo>
                    <a:pt x="1180" y="692"/>
                  </a:lnTo>
                  <a:lnTo>
                    <a:pt x="977" y="448"/>
                  </a:lnTo>
                  <a:lnTo>
                    <a:pt x="774" y="244"/>
                  </a:lnTo>
                  <a:lnTo>
                    <a:pt x="530" y="81"/>
                  </a:lnTo>
                  <a:lnTo>
                    <a:pt x="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8220158" y="2133718"/>
              <a:ext cx="66721" cy="63668"/>
            </a:xfrm>
            <a:custGeom>
              <a:rect b="b" l="l" r="r" t="t"/>
              <a:pathLst>
                <a:path extrusionOk="0" h="855" w="896">
                  <a:moveTo>
                    <a:pt x="82" y="0"/>
                  </a:moveTo>
                  <a:lnTo>
                    <a:pt x="41" y="41"/>
                  </a:lnTo>
                  <a:lnTo>
                    <a:pt x="1" y="122"/>
                  </a:lnTo>
                  <a:lnTo>
                    <a:pt x="1" y="204"/>
                  </a:lnTo>
                  <a:lnTo>
                    <a:pt x="1" y="244"/>
                  </a:lnTo>
                  <a:lnTo>
                    <a:pt x="41" y="326"/>
                  </a:lnTo>
                  <a:lnTo>
                    <a:pt x="123" y="326"/>
                  </a:lnTo>
                  <a:lnTo>
                    <a:pt x="285" y="407"/>
                  </a:lnTo>
                  <a:lnTo>
                    <a:pt x="367" y="448"/>
                  </a:lnTo>
                  <a:lnTo>
                    <a:pt x="326" y="448"/>
                  </a:lnTo>
                  <a:lnTo>
                    <a:pt x="456" y="545"/>
                  </a:lnTo>
                  <a:lnTo>
                    <a:pt x="456" y="545"/>
                  </a:lnTo>
                  <a:lnTo>
                    <a:pt x="529" y="692"/>
                  </a:lnTo>
                  <a:lnTo>
                    <a:pt x="529" y="732"/>
                  </a:lnTo>
                  <a:lnTo>
                    <a:pt x="570" y="814"/>
                  </a:lnTo>
                  <a:lnTo>
                    <a:pt x="651" y="854"/>
                  </a:lnTo>
                  <a:lnTo>
                    <a:pt x="773" y="854"/>
                  </a:lnTo>
                  <a:lnTo>
                    <a:pt x="855" y="814"/>
                  </a:lnTo>
                  <a:lnTo>
                    <a:pt x="895" y="773"/>
                  </a:lnTo>
                  <a:lnTo>
                    <a:pt x="895" y="692"/>
                  </a:lnTo>
                  <a:lnTo>
                    <a:pt x="895" y="651"/>
                  </a:lnTo>
                  <a:lnTo>
                    <a:pt x="814" y="407"/>
                  </a:lnTo>
                  <a:lnTo>
                    <a:pt x="651" y="204"/>
                  </a:lnTo>
                  <a:lnTo>
                    <a:pt x="448" y="82"/>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8114120" y="2145782"/>
              <a:ext cx="57636" cy="57636"/>
            </a:xfrm>
            <a:custGeom>
              <a:rect b="b" l="l" r="r" t="t"/>
              <a:pathLst>
                <a:path extrusionOk="0" h="774" w="774">
                  <a:moveTo>
                    <a:pt x="123" y="1"/>
                  </a:moveTo>
                  <a:lnTo>
                    <a:pt x="82" y="42"/>
                  </a:lnTo>
                  <a:lnTo>
                    <a:pt x="1" y="82"/>
                  </a:lnTo>
                  <a:lnTo>
                    <a:pt x="1" y="164"/>
                  </a:lnTo>
                  <a:lnTo>
                    <a:pt x="1" y="245"/>
                  </a:lnTo>
                  <a:lnTo>
                    <a:pt x="42" y="286"/>
                  </a:lnTo>
                  <a:lnTo>
                    <a:pt x="82" y="367"/>
                  </a:lnTo>
                  <a:lnTo>
                    <a:pt x="245" y="367"/>
                  </a:lnTo>
                  <a:lnTo>
                    <a:pt x="343" y="400"/>
                  </a:lnTo>
                  <a:lnTo>
                    <a:pt x="343" y="400"/>
                  </a:lnTo>
                  <a:lnTo>
                    <a:pt x="367" y="448"/>
                  </a:lnTo>
                  <a:lnTo>
                    <a:pt x="367" y="408"/>
                  </a:lnTo>
                  <a:lnTo>
                    <a:pt x="408" y="489"/>
                  </a:lnTo>
                  <a:lnTo>
                    <a:pt x="367" y="448"/>
                  </a:lnTo>
                  <a:lnTo>
                    <a:pt x="367" y="448"/>
                  </a:lnTo>
                  <a:lnTo>
                    <a:pt x="408" y="530"/>
                  </a:lnTo>
                  <a:lnTo>
                    <a:pt x="408" y="611"/>
                  </a:lnTo>
                  <a:lnTo>
                    <a:pt x="408" y="692"/>
                  </a:lnTo>
                  <a:lnTo>
                    <a:pt x="448" y="733"/>
                  </a:lnTo>
                  <a:lnTo>
                    <a:pt x="530" y="774"/>
                  </a:lnTo>
                  <a:lnTo>
                    <a:pt x="652" y="774"/>
                  </a:lnTo>
                  <a:lnTo>
                    <a:pt x="733" y="692"/>
                  </a:lnTo>
                  <a:lnTo>
                    <a:pt x="774" y="652"/>
                  </a:lnTo>
                  <a:lnTo>
                    <a:pt x="774" y="448"/>
                  </a:lnTo>
                  <a:lnTo>
                    <a:pt x="692" y="245"/>
                  </a:lnTo>
                  <a:lnTo>
                    <a:pt x="570" y="123"/>
                  </a:lnTo>
                  <a:lnTo>
                    <a:pt x="3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7999071" y="2151888"/>
              <a:ext cx="45498" cy="106038"/>
            </a:xfrm>
            <a:custGeom>
              <a:rect b="b" l="l" r="r" t="t"/>
              <a:pathLst>
                <a:path extrusionOk="0" h="1424" w="611">
                  <a:moveTo>
                    <a:pt x="82" y="0"/>
                  </a:moveTo>
                  <a:lnTo>
                    <a:pt x="41" y="41"/>
                  </a:lnTo>
                  <a:lnTo>
                    <a:pt x="0" y="122"/>
                  </a:lnTo>
                  <a:lnTo>
                    <a:pt x="0" y="163"/>
                  </a:lnTo>
                  <a:lnTo>
                    <a:pt x="0" y="244"/>
                  </a:lnTo>
                  <a:lnTo>
                    <a:pt x="41" y="326"/>
                  </a:lnTo>
                  <a:lnTo>
                    <a:pt x="82" y="366"/>
                  </a:lnTo>
                  <a:lnTo>
                    <a:pt x="122" y="407"/>
                  </a:lnTo>
                  <a:lnTo>
                    <a:pt x="163" y="488"/>
                  </a:lnTo>
                  <a:lnTo>
                    <a:pt x="204" y="529"/>
                  </a:lnTo>
                  <a:lnTo>
                    <a:pt x="204" y="610"/>
                  </a:lnTo>
                  <a:lnTo>
                    <a:pt x="244" y="651"/>
                  </a:lnTo>
                  <a:lnTo>
                    <a:pt x="244" y="692"/>
                  </a:lnTo>
                  <a:lnTo>
                    <a:pt x="244" y="732"/>
                  </a:lnTo>
                  <a:lnTo>
                    <a:pt x="244" y="773"/>
                  </a:lnTo>
                  <a:lnTo>
                    <a:pt x="244" y="854"/>
                  </a:lnTo>
                  <a:lnTo>
                    <a:pt x="244" y="895"/>
                  </a:lnTo>
                  <a:lnTo>
                    <a:pt x="244" y="936"/>
                  </a:lnTo>
                  <a:lnTo>
                    <a:pt x="204" y="1058"/>
                  </a:lnTo>
                  <a:lnTo>
                    <a:pt x="204" y="1098"/>
                  </a:lnTo>
                  <a:lnTo>
                    <a:pt x="163" y="1180"/>
                  </a:lnTo>
                  <a:lnTo>
                    <a:pt x="122" y="1221"/>
                  </a:lnTo>
                  <a:lnTo>
                    <a:pt x="122" y="1302"/>
                  </a:lnTo>
                  <a:lnTo>
                    <a:pt x="163" y="1383"/>
                  </a:lnTo>
                  <a:lnTo>
                    <a:pt x="204" y="1424"/>
                  </a:lnTo>
                  <a:lnTo>
                    <a:pt x="448" y="1424"/>
                  </a:lnTo>
                  <a:lnTo>
                    <a:pt x="488" y="1343"/>
                  </a:lnTo>
                  <a:lnTo>
                    <a:pt x="570" y="1180"/>
                  </a:lnTo>
                  <a:lnTo>
                    <a:pt x="610" y="1017"/>
                  </a:lnTo>
                  <a:lnTo>
                    <a:pt x="610" y="854"/>
                  </a:lnTo>
                  <a:lnTo>
                    <a:pt x="610" y="692"/>
                  </a:lnTo>
                  <a:lnTo>
                    <a:pt x="570" y="488"/>
                  </a:lnTo>
                  <a:lnTo>
                    <a:pt x="488" y="326"/>
                  </a:lnTo>
                  <a:lnTo>
                    <a:pt x="407" y="204"/>
                  </a:lnTo>
                  <a:lnTo>
                    <a:pt x="285" y="41"/>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7902118" y="2206396"/>
              <a:ext cx="33435" cy="66721"/>
            </a:xfrm>
            <a:custGeom>
              <a:rect b="b" l="l" r="r" t="t"/>
              <a:pathLst>
                <a:path extrusionOk="0" h="896" w="449">
                  <a:moveTo>
                    <a:pt x="123" y="0"/>
                  </a:moveTo>
                  <a:lnTo>
                    <a:pt x="82" y="41"/>
                  </a:lnTo>
                  <a:lnTo>
                    <a:pt x="41" y="122"/>
                  </a:lnTo>
                  <a:lnTo>
                    <a:pt x="1" y="204"/>
                  </a:lnTo>
                  <a:lnTo>
                    <a:pt x="82" y="733"/>
                  </a:lnTo>
                  <a:lnTo>
                    <a:pt x="82" y="814"/>
                  </a:lnTo>
                  <a:lnTo>
                    <a:pt x="123" y="855"/>
                  </a:lnTo>
                  <a:lnTo>
                    <a:pt x="204" y="895"/>
                  </a:lnTo>
                  <a:lnTo>
                    <a:pt x="326" y="895"/>
                  </a:lnTo>
                  <a:lnTo>
                    <a:pt x="407" y="855"/>
                  </a:lnTo>
                  <a:lnTo>
                    <a:pt x="448" y="814"/>
                  </a:lnTo>
                  <a:lnTo>
                    <a:pt x="448" y="733"/>
                  </a:lnTo>
                  <a:lnTo>
                    <a:pt x="367" y="204"/>
                  </a:lnTo>
                  <a:lnTo>
                    <a:pt x="367" y="122"/>
                  </a:lnTo>
                  <a:lnTo>
                    <a:pt x="326" y="41"/>
                  </a:lnTo>
                  <a:lnTo>
                    <a:pt x="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37"/>
          <p:cNvGrpSpPr/>
          <p:nvPr/>
        </p:nvGrpSpPr>
        <p:grpSpPr>
          <a:xfrm>
            <a:off x="7197179" y="674744"/>
            <a:ext cx="1226811" cy="1623560"/>
            <a:chOff x="9069729" y="540644"/>
            <a:chExt cx="1226811" cy="1623560"/>
          </a:xfrm>
        </p:grpSpPr>
        <p:sp>
          <p:nvSpPr>
            <p:cNvPr id="1335" name="Google Shape;1335;p37"/>
            <p:cNvSpPr/>
            <p:nvPr/>
          </p:nvSpPr>
          <p:spPr>
            <a:xfrm>
              <a:off x="9315091" y="770815"/>
              <a:ext cx="966332" cy="1350944"/>
            </a:xfrm>
            <a:custGeom>
              <a:rect b="b" l="l" r="r" t="t"/>
              <a:pathLst>
                <a:path extrusionOk="0" h="18142" w="12977">
                  <a:moveTo>
                    <a:pt x="3824" y="0"/>
                  </a:moveTo>
                  <a:lnTo>
                    <a:pt x="3417" y="41"/>
                  </a:lnTo>
                  <a:lnTo>
                    <a:pt x="2970" y="82"/>
                  </a:lnTo>
                  <a:lnTo>
                    <a:pt x="2563" y="204"/>
                  </a:lnTo>
                  <a:lnTo>
                    <a:pt x="2156" y="366"/>
                  </a:lnTo>
                  <a:lnTo>
                    <a:pt x="1750" y="570"/>
                  </a:lnTo>
                  <a:lnTo>
                    <a:pt x="1384" y="814"/>
                  </a:lnTo>
                  <a:lnTo>
                    <a:pt x="1058" y="1180"/>
                  </a:lnTo>
                  <a:lnTo>
                    <a:pt x="773" y="1546"/>
                  </a:lnTo>
                  <a:lnTo>
                    <a:pt x="529" y="1953"/>
                  </a:lnTo>
                  <a:lnTo>
                    <a:pt x="326" y="2360"/>
                  </a:lnTo>
                  <a:lnTo>
                    <a:pt x="163" y="2807"/>
                  </a:lnTo>
                  <a:lnTo>
                    <a:pt x="82" y="3295"/>
                  </a:lnTo>
                  <a:lnTo>
                    <a:pt x="1" y="3783"/>
                  </a:lnTo>
                  <a:lnTo>
                    <a:pt x="1" y="4231"/>
                  </a:lnTo>
                  <a:lnTo>
                    <a:pt x="1" y="4800"/>
                  </a:lnTo>
                  <a:lnTo>
                    <a:pt x="41" y="5370"/>
                  </a:lnTo>
                  <a:lnTo>
                    <a:pt x="123" y="5939"/>
                  </a:lnTo>
                  <a:lnTo>
                    <a:pt x="204" y="6468"/>
                  </a:lnTo>
                  <a:lnTo>
                    <a:pt x="448" y="7607"/>
                  </a:lnTo>
                  <a:lnTo>
                    <a:pt x="733" y="8705"/>
                  </a:lnTo>
                  <a:lnTo>
                    <a:pt x="1058" y="9763"/>
                  </a:lnTo>
                  <a:lnTo>
                    <a:pt x="1384" y="10820"/>
                  </a:lnTo>
                  <a:lnTo>
                    <a:pt x="1790" y="11878"/>
                  </a:lnTo>
                  <a:lnTo>
                    <a:pt x="2197" y="12895"/>
                  </a:lnTo>
                  <a:lnTo>
                    <a:pt x="2685" y="13912"/>
                  </a:lnTo>
                  <a:lnTo>
                    <a:pt x="3173" y="14929"/>
                  </a:lnTo>
                  <a:lnTo>
                    <a:pt x="3621" y="15945"/>
                  </a:lnTo>
                  <a:lnTo>
                    <a:pt x="4028" y="17044"/>
                  </a:lnTo>
                  <a:lnTo>
                    <a:pt x="4475" y="18061"/>
                  </a:lnTo>
                  <a:lnTo>
                    <a:pt x="4516" y="18142"/>
                  </a:lnTo>
                  <a:lnTo>
                    <a:pt x="4638" y="18142"/>
                  </a:lnTo>
                  <a:lnTo>
                    <a:pt x="6671" y="17979"/>
                  </a:lnTo>
                  <a:lnTo>
                    <a:pt x="7688" y="17939"/>
                  </a:lnTo>
                  <a:lnTo>
                    <a:pt x="8705" y="17898"/>
                  </a:lnTo>
                  <a:lnTo>
                    <a:pt x="11675" y="17898"/>
                  </a:lnTo>
                  <a:lnTo>
                    <a:pt x="12163" y="17857"/>
                  </a:lnTo>
                  <a:lnTo>
                    <a:pt x="12651" y="17776"/>
                  </a:lnTo>
                  <a:lnTo>
                    <a:pt x="12692" y="17776"/>
                  </a:lnTo>
                  <a:lnTo>
                    <a:pt x="12732" y="17735"/>
                  </a:lnTo>
                  <a:lnTo>
                    <a:pt x="12773" y="17694"/>
                  </a:lnTo>
                  <a:lnTo>
                    <a:pt x="12773" y="17613"/>
                  </a:lnTo>
                  <a:lnTo>
                    <a:pt x="12732" y="17044"/>
                  </a:lnTo>
                  <a:lnTo>
                    <a:pt x="12692" y="16474"/>
                  </a:lnTo>
                  <a:lnTo>
                    <a:pt x="12692" y="15295"/>
                  </a:lnTo>
                  <a:lnTo>
                    <a:pt x="12773" y="14156"/>
                  </a:lnTo>
                  <a:lnTo>
                    <a:pt x="12854" y="13017"/>
                  </a:lnTo>
                  <a:lnTo>
                    <a:pt x="12895" y="11837"/>
                  </a:lnTo>
                  <a:lnTo>
                    <a:pt x="12936" y="10658"/>
                  </a:lnTo>
                  <a:lnTo>
                    <a:pt x="12976" y="8298"/>
                  </a:lnTo>
                  <a:lnTo>
                    <a:pt x="12936" y="8095"/>
                  </a:lnTo>
                  <a:lnTo>
                    <a:pt x="12854" y="7932"/>
                  </a:lnTo>
                  <a:lnTo>
                    <a:pt x="12447" y="7403"/>
                  </a:lnTo>
                  <a:lnTo>
                    <a:pt x="11715" y="6509"/>
                  </a:lnTo>
                  <a:lnTo>
                    <a:pt x="10292" y="4719"/>
                  </a:lnTo>
                  <a:lnTo>
                    <a:pt x="9071" y="3254"/>
                  </a:lnTo>
                  <a:lnTo>
                    <a:pt x="8421" y="2522"/>
                  </a:lnTo>
                  <a:lnTo>
                    <a:pt x="7770" y="1871"/>
                  </a:lnTo>
                  <a:lnTo>
                    <a:pt x="7119" y="1261"/>
                  </a:lnTo>
                  <a:lnTo>
                    <a:pt x="6753" y="977"/>
                  </a:lnTo>
                  <a:lnTo>
                    <a:pt x="6387" y="733"/>
                  </a:lnTo>
                  <a:lnTo>
                    <a:pt x="5980" y="529"/>
                  </a:lnTo>
                  <a:lnTo>
                    <a:pt x="5573" y="366"/>
                  </a:lnTo>
                  <a:lnTo>
                    <a:pt x="5166" y="204"/>
                  </a:lnTo>
                  <a:lnTo>
                    <a:pt x="4719" y="82"/>
                  </a:lnTo>
                  <a:lnTo>
                    <a:pt x="4272" y="41"/>
                  </a:lnTo>
                  <a:lnTo>
                    <a:pt x="38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9375705" y="1185809"/>
              <a:ext cx="312008" cy="172684"/>
            </a:xfrm>
            <a:custGeom>
              <a:rect b="b" l="l" r="r" t="t"/>
              <a:pathLst>
                <a:path extrusionOk="0" h="2319" w="4190">
                  <a:moveTo>
                    <a:pt x="285" y="0"/>
                  </a:moveTo>
                  <a:lnTo>
                    <a:pt x="203" y="41"/>
                  </a:lnTo>
                  <a:lnTo>
                    <a:pt x="81" y="122"/>
                  </a:lnTo>
                  <a:lnTo>
                    <a:pt x="41" y="244"/>
                  </a:lnTo>
                  <a:lnTo>
                    <a:pt x="0" y="366"/>
                  </a:lnTo>
                  <a:lnTo>
                    <a:pt x="41" y="488"/>
                  </a:lnTo>
                  <a:lnTo>
                    <a:pt x="81" y="651"/>
                  </a:lnTo>
                  <a:lnTo>
                    <a:pt x="163" y="773"/>
                  </a:lnTo>
                  <a:lnTo>
                    <a:pt x="285" y="854"/>
                  </a:lnTo>
                  <a:lnTo>
                    <a:pt x="529" y="1058"/>
                  </a:lnTo>
                  <a:lnTo>
                    <a:pt x="651" y="1139"/>
                  </a:lnTo>
                  <a:lnTo>
                    <a:pt x="773" y="1261"/>
                  </a:lnTo>
                  <a:lnTo>
                    <a:pt x="936" y="1586"/>
                  </a:lnTo>
                  <a:lnTo>
                    <a:pt x="1098" y="1871"/>
                  </a:lnTo>
                  <a:lnTo>
                    <a:pt x="1261" y="2074"/>
                  </a:lnTo>
                  <a:lnTo>
                    <a:pt x="1464" y="2237"/>
                  </a:lnTo>
                  <a:lnTo>
                    <a:pt x="1708" y="2319"/>
                  </a:lnTo>
                  <a:lnTo>
                    <a:pt x="1953" y="2278"/>
                  </a:lnTo>
                  <a:lnTo>
                    <a:pt x="2197" y="2237"/>
                  </a:lnTo>
                  <a:lnTo>
                    <a:pt x="2441" y="2115"/>
                  </a:lnTo>
                  <a:lnTo>
                    <a:pt x="2685" y="2034"/>
                  </a:lnTo>
                  <a:lnTo>
                    <a:pt x="2888" y="1952"/>
                  </a:lnTo>
                  <a:lnTo>
                    <a:pt x="3091" y="1912"/>
                  </a:lnTo>
                  <a:lnTo>
                    <a:pt x="3295" y="1912"/>
                  </a:lnTo>
                  <a:lnTo>
                    <a:pt x="3702" y="1993"/>
                  </a:lnTo>
                  <a:lnTo>
                    <a:pt x="3864" y="1993"/>
                  </a:lnTo>
                  <a:lnTo>
                    <a:pt x="4027" y="1952"/>
                  </a:lnTo>
                  <a:lnTo>
                    <a:pt x="4149" y="1830"/>
                  </a:lnTo>
                  <a:lnTo>
                    <a:pt x="4190" y="1627"/>
                  </a:lnTo>
                  <a:lnTo>
                    <a:pt x="4190" y="1342"/>
                  </a:lnTo>
                  <a:lnTo>
                    <a:pt x="4068" y="1098"/>
                  </a:lnTo>
                  <a:lnTo>
                    <a:pt x="3905" y="854"/>
                  </a:lnTo>
                  <a:lnTo>
                    <a:pt x="3702" y="651"/>
                  </a:lnTo>
                  <a:lnTo>
                    <a:pt x="3498" y="529"/>
                  </a:lnTo>
                  <a:lnTo>
                    <a:pt x="3214" y="447"/>
                  </a:lnTo>
                  <a:lnTo>
                    <a:pt x="2969" y="407"/>
                  </a:lnTo>
                  <a:lnTo>
                    <a:pt x="2685" y="447"/>
                  </a:lnTo>
                  <a:lnTo>
                    <a:pt x="2156" y="569"/>
                  </a:lnTo>
                  <a:lnTo>
                    <a:pt x="1871" y="569"/>
                  </a:lnTo>
                  <a:lnTo>
                    <a:pt x="1586" y="529"/>
                  </a:lnTo>
                  <a:lnTo>
                    <a:pt x="1302" y="366"/>
                  </a:lnTo>
                  <a:lnTo>
                    <a:pt x="976" y="163"/>
                  </a:lnTo>
                  <a:lnTo>
                    <a:pt x="814" y="81"/>
                  </a:lnTo>
                  <a:lnTo>
                    <a:pt x="651" y="41"/>
                  </a:lnTo>
                  <a:lnTo>
                    <a:pt x="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7" name="Google Shape;1337;p37"/>
            <p:cNvSpPr/>
            <p:nvPr/>
          </p:nvSpPr>
          <p:spPr>
            <a:xfrm>
              <a:off x="9714893" y="910139"/>
              <a:ext cx="175812" cy="342316"/>
            </a:xfrm>
            <a:custGeom>
              <a:rect b="b" l="l" r="r" t="t"/>
              <a:pathLst>
                <a:path extrusionOk="0" h="4597" w="2361">
                  <a:moveTo>
                    <a:pt x="1140" y="0"/>
                  </a:moveTo>
                  <a:lnTo>
                    <a:pt x="1018" y="41"/>
                  </a:lnTo>
                  <a:lnTo>
                    <a:pt x="936" y="82"/>
                  </a:lnTo>
                  <a:lnTo>
                    <a:pt x="855" y="204"/>
                  </a:lnTo>
                  <a:lnTo>
                    <a:pt x="774" y="367"/>
                  </a:lnTo>
                  <a:lnTo>
                    <a:pt x="774" y="489"/>
                  </a:lnTo>
                  <a:lnTo>
                    <a:pt x="774" y="814"/>
                  </a:lnTo>
                  <a:lnTo>
                    <a:pt x="936" y="1383"/>
                  </a:lnTo>
                  <a:lnTo>
                    <a:pt x="977" y="1709"/>
                  </a:lnTo>
                  <a:lnTo>
                    <a:pt x="977" y="1872"/>
                  </a:lnTo>
                  <a:lnTo>
                    <a:pt x="936" y="1994"/>
                  </a:lnTo>
                  <a:lnTo>
                    <a:pt x="814" y="2116"/>
                  </a:lnTo>
                  <a:lnTo>
                    <a:pt x="652" y="2197"/>
                  </a:lnTo>
                  <a:lnTo>
                    <a:pt x="408" y="2360"/>
                  </a:lnTo>
                  <a:lnTo>
                    <a:pt x="367" y="2360"/>
                  </a:lnTo>
                  <a:lnTo>
                    <a:pt x="367" y="2400"/>
                  </a:lnTo>
                  <a:lnTo>
                    <a:pt x="245" y="2482"/>
                  </a:lnTo>
                  <a:lnTo>
                    <a:pt x="164" y="2604"/>
                  </a:lnTo>
                  <a:lnTo>
                    <a:pt x="41" y="2888"/>
                  </a:lnTo>
                  <a:lnTo>
                    <a:pt x="1" y="3173"/>
                  </a:lnTo>
                  <a:lnTo>
                    <a:pt x="1" y="3458"/>
                  </a:lnTo>
                  <a:lnTo>
                    <a:pt x="41" y="3783"/>
                  </a:lnTo>
                  <a:lnTo>
                    <a:pt x="123" y="4109"/>
                  </a:lnTo>
                  <a:lnTo>
                    <a:pt x="204" y="4231"/>
                  </a:lnTo>
                  <a:lnTo>
                    <a:pt x="286" y="4394"/>
                  </a:lnTo>
                  <a:lnTo>
                    <a:pt x="408" y="4475"/>
                  </a:lnTo>
                  <a:lnTo>
                    <a:pt x="570" y="4556"/>
                  </a:lnTo>
                  <a:lnTo>
                    <a:pt x="692" y="4597"/>
                  </a:lnTo>
                  <a:lnTo>
                    <a:pt x="977" y="4597"/>
                  </a:lnTo>
                  <a:lnTo>
                    <a:pt x="1058" y="4516"/>
                  </a:lnTo>
                  <a:lnTo>
                    <a:pt x="1180" y="4434"/>
                  </a:lnTo>
                  <a:lnTo>
                    <a:pt x="1221" y="4312"/>
                  </a:lnTo>
                  <a:lnTo>
                    <a:pt x="1302" y="4190"/>
                  </a:lnTo>
                  <a:lnTo>
                    <a:pt x="1343" y="4027"/>
                  </a:lnTo>
                  <a:lnTo>
                    <a:pt x="1343" y="3865"/>
                  </a:lnTo>
                  <a:lnTo>
                    <a:pt x="1302" y="3661"/>
                  </a:lnTo>
                  <a:lnTo>
                    <a:pt x="1302" y="3499"/>
                  </a:lnTo>
                  <a:lnTo>
                    <a:pt x="1343" y="3336"/>
                  </a:lnTo>
                  <a:lnTo>
                    <a:pt x="1384" y="3214"/>
                  </a:lnTo>
                  <a:lnTo>
                    <a:pt x="1424" y="3173"/>
                  </a:lnTo>
                  <a:lnTo>
                    <a:pt x="1587" y="3011"/>
                  </a:lnTo>
                  <a:lnTo>
                    <a:pt x="1953" y="2766"/>
                  </a:lnTo>
                  <a:lnTo>
                    <a:pt x="2116" y="2644"/>
                  </a:lnTo>
                  <a:lnTo>
                    <a:pt x="2279" y="2482"/>
                  </a:lnTo>
                  <a:lnTo>
                    <a:pt x="2319" y="2360"/>
                  </a:lnTo>
                  <a:lnTo>
                    <a:pt x="2360" y="2238"/>
                  </a:lnTo>
                  <a:lnTo>
                    <a:pt x="2360" y="2034"/>
                  </a:lnTo>
                  <a:lnTo>
                    <a:pt x="2279" y="1790"/>
                  </a:lnTo>
                  <a:lnTo>
                    <a:pt x="2157" y="1587"/>
                  </a:lnTo>
                  <a:lnTo>
                    <a:pt x="1913" y="1343"/>
                  </a:lnTo>
                  <a:lnTo>
                    <a:pt x="1791" y="1221"/>
                  </a:lnTo>
                  <a:lnTo>
                    <a:pt x="1709" y="1099"/>
                  </a:lnTo>
                  <a:lnTo>
                    <a:pt x="1628" y="895"/>
                  </a:lnTo>
                  <a:lnTo>
                    <a:pt x="1628" y="733"/>
                  </a:lnTo>
                  <a:lnTo>
                    <a:pt x="1628" y="529"/>
                  </a:lnTo>
                  <a:lnTo>
                    <a:pt x="1628" y="367"/>
                  </a:lnTo>
                  <a:lnTo>
                    <a:pt x="1547" y="245"/>
                  </a:lnTo>
                  <a:lnTo>
                    <a:pt x="1465" y="123"/>
                  </a:lnTo>
                  <a:lnTo>
                    <a:pt x="1384" y="82"/>
                  </a:ln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 name="Google Shape;1338;p37"/>
            <p:cNvSpPr/>
            <p:nvPr/>
          </p:nvSpPr>
          <p:spPr>
            <a:xfrm>
              <a:off x="9708862" y="567898"/>
              <a:ext cx="42445" cy="1553861"/>
            </a:xfrm>
            <a:custGeom>
              <a:rect b="b" l="l" r="r" t="t"/>
              <a:pathLst>
                <a:path extrusionOk="0" h="20867" w="570">
                  <a:moveTo>
                    <a:pt x="245" y="0"/>
                  </a:moveTo>
                  <a:lnTo>
                    <a:pt x="204" y="41"/>
                  </a:lnTo>
                  <a:lnTo>
                    <a:pt x="163" y="122"/>
                  </a:lnTo>
                  <a:lnTo>
                    <a:pt x="122" y="203"/>
                  </a:lnTo>
                  <a:lnTo>
                    <a:pt x="163" y="4190"/>
                  </a:lnTo>
                  <a:lnTo>
                    <a:pt x="204" y="8176"/>
                  </a:lnTo>
                  <a:lnTo>
                    <a:pt x="163" y="12162"/>
                  </a:lnTo>
                  <a:lnTo>
                    <a:pt x="122" y="16148"/>
                  </a:lnTo>
                  <a:lnTo>
                    <a:pt x="0" y="20664"/>
                  </a:lnTo>
                  <a:lnTo>
                    <a:pt x="0" y="20745"/>
                  </a:lnTo>
                  <a:lnTo>
                    <a:pt x="41" y="20826"/>
                  </a:lnTo>
                  <a:lnTo>
                    <a:pt x="122" y="20826"/>
                  </a:lnTo>
                  <a:lnTo>
                    <a:pt x="163" y="20867"/>
                  </a:lnTo>
                  <a:lnTo>
                    <a:pt x="245" y="20826"/>
                  </a:lnTo>
                  <a:lnTo>
                    <a:pt x="326" y="20826"/>
                  </a:lnTo>
                  <a:lnTo>
                    <a:pt x="367" y="20745"/>
                  </a:lnTo>
                  <a:lnTo>
                    <a:pt x="367" y="20664"/>
                  </a:lnTo>
                  <a:lnTo>
                    <a:pt x="489" y="16677"/>
                  </a:lnTo>
                  <a:lnTo>
                    <a:pt x="529" y="12691"/>
                  </a:lnTo>
                  <a:lnTo>
                    <a:pt x="570" y="8705"/>
                  </a:lnTo>
                  <a:lnTo>
                    <a:pt x="570" y="4719"/>
                  </a:lnTo>
                  <a:lnTo>
                    <a:pt x="489" y="203"/>
                  </a:lnTo>
                  <a:lnTo>
                    <a:pt x="489" y="122"/>
                  </a:lnTo>
                  <a:lnTo>
                    <a:pt x="448" y="41"/>
                  </a:lnTo>
                  <a:lnTo>
                    <a:pt x="3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37"/>
            <p:cNvSpPr/>
            <p:nvPr/>
          </p:nvSpPr>
          <p:spPr>
            <a:xfrm>
              <a:off x="9081866" y="1325133"/>
              <a:ext cx="1205588" cy="115123"/>
            </a:xfrm>
            <a:custGeom>
              <a:rect b="b" l="l" r="r" t="t"/>
              <a:pathLst>
                <a:path extrusionOk="0" h="1546" w="16190">
                  <a:moveTo>
                    <a:pt x="16027" y="0"/>
                  </a:moveTo>
                  <a:lnTo>
                    <a:pt x="3702" y="895"/>
                  </a:lnTo>
                  <a:lnTo>
                    <a:pt x="204" y="1180"/>
                  </a:lnTo>
                  <a:lnTo>
                    <a:pt x="123" y="1180"/>
                  </a:lnTo>
                  <a:lnTo>
                    <a:pt x="41" y="1220"/>
                  </a:lnTo>
                  <a:lnTo>
                    <a:pt x="0" y="1383"/>
                  </a:lnTo>
                  <a:lnTo>
                    <a:pt x="41" y="1424"/>
                  </a:lnTo>
                  <a:lnTo>
                    <a:pt x="41" y="1505"/>
                  </a:lnTo>
                  <a:lnTo>
                    <a:pt x="123" y="1546"/>
                  </a:lnTo>
                  <a:lnTo>
                    <a:pt x="204" y="1546"/>
                  </a:lnTo>
                  <a:lnTo>
                    <a:pt x="12529" y="610"/>
                  </a:lnTo>
                  <a:lnTo>
                    <a:pt x="16027" y="366"/>
                  </a:lnTo>
                  <a:lnTo>
                    <a:pt x="16108" y="326"/>
                  </a:lnTo>
                  <a:lnTo>
                    <a:pt x="16149" y="285"/>
                  </a:lnTo>
                  <a:lnTo>
                    <a:pt x="16190" y="163"/>
                  </a:lnTo>
                  <a:lnTo>
                    <a:pt x="16190" y="81"/>
                  </a:lnTo>
                  <a:lnTo>
                    <a:pt x="16149" y="41"/>
                  </a:lnTo>
                  <a:lnTo>
                    <a:pt x="16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37"/>
            <p:cNvSpPr/>
            <p:nvPr/>
          </p:nvSpPr>
          <p:spPr>
            <a:xfrm>
              <a:off x="9069729" y="540644"/>
              <a:ext cx="1226811" cy="1623560"/>
            </a:xfrm>
            <a:custGeom>
              <a:rect b="b" l="l" r="r" t="t"/>
              <a:pathLst>
                <a:path extrusionOk="0" h="21803" w="16475">
                  <a:moveTo>
                    <a:pt x="16104" y="376"/>
                  </a:moveTo>
                  <a:lnTo>
                    <a:pt x="15946" y="8298"/>
                  </a:lnTo>
                  <a:lnTo>
                    <a:pt x="15864" y="12325"/>
                  </a:lnTo>
                  <a:lnTo>
                    <a:pt x="15864" y="14318"/>
                  </a:lnTo>
                  <a:lnTo>
                    <a:pt x="15824" y="15294"/>
                  </a:lnTo>
                  <a:lnTo>
                    <a:pt x="15742" y="16270"/>
                  </a:lnTo>
                  <a:lnTo>
                    <a:pt x="15661" y="17409"/>
                  </a:lnTo>
                  <a:lnTo>
                    <a:pt x="15620" y="18508"/>
                  </a:lnTo>
                  <a:lnTo>
                    <a:pt x="15620" y="19606"/>
                  </a:lnTo>
                  <a:lnTo>
                    <a:pt x="15661" y="20135"/>
                  </a:lnTo>
                  <a:lnTo>
                    <a:pt x="15689" y="20523"/>
                  </a:lnTo>
                  <a:lnTo>
                    <a:pt x="15214" y="20582"/>
                  </a:lnTo>
                  <a:lnTo>
                    <a:pt x="14563" y="20623"/>
                  </a:lnTo>
                  <a:lnTo>
                    <a:pt x="11960" y="20623"/>
                  </a:lnTo>
                  <a:lnTo>
                    <a:pt x="10658" y="20663"/>
                  </a:lnTo>
                  <a:lnTo>
                    <a:pt x="6306" y="20989"/>
                  </a:lnTo>
                  <a:lnTo>
                    <a:pt x="1791" y="21314"/>
                  </a:lnTo>
                  <a:lnTo>
                    <a:pt x="733" y="21396"/>
                  </a:lnTo>
                  <a:lnTo>
                    <a:pt x="517" y="21427"/>
                  </a:lnTo>
                  <a:lnTo>
                    <a:pt x="517" y="21427"/>
                  </a:lnTo>
                  <a:lnTo>
                    <a:pt x="408" y="19647"/>
                  </a:lnTo>
                  <a:lnTo>
                    <a:pt x="367" y="17613"/>
                  </a:lnTo>
                  <a:lnTo>
                    <a:pt x="367" y="15620"/>
                  </a:lnTo>
                  <a:lnTo>
                    <a:pt x="408" y="13626"/>
                  </a:lnTo>
                  <a:lnTo>
                    <a:pt x="448" y="11593"/>
                  </a:lnTo>
                  <a:lnTo>
                    <a:pt x="570" y="9600"/>
                  </a:lnTo>
                  <a:lnTo>
                    <a:pt x="774" y="5573"/>
                  </a:lnTo>
                  <a:lnTo>
                    <a:pt x="970" y="1212"/>
                  </a:lnTo>
                  <a:lnTo>
                    <a:pt x="970" y="1212"/>
                  </a:lnTo>
                  <a:lnTo>
                    <a:pt x="12895" y="569"/>
                  </a:lnTo>
                  <a:lnTo>
                    <a:pt x="16104" y="376"/>
                  </a:lnTo>
                  <a:close/>
                  <a:moveTo>
                    <a:pt x="16271" y="0"/>
                  </a:moveTo>
                  <a:lnTo>
                    <a:pt x="4190" y="691"/>
                  </a:lnTo>
                  <a:lnTo>
                    <a:pt x="814" y="854"/>
                  </a:lnTo>
                  <a:lnTo>
                    <a:pt x="733" y="895"/>
                  </a:lnTo>
                  <a:lnTo>
                    <a:pt x="652" y="936"/>
                  </a:lnTo>
                  <a:lnTo>
                    <a:pt x="611" y="976"/>
                  </a:lnTo>
                  <a:lnTo>
                    <a:pt x="611" y="1058"/>
                  </a:lnTo>
                  <a:lnTo>
                    <a:pt x="408" y="5085"/>
                  </a:lnTo>
                  <a:lnTo>
                    <a:pt x="204" y="9111"/>
                  </a:lnTo>
                  <a:lnTo>
                    <a:pt x="41" y="13098"/>
                  </a:lnTo>
                  <a:lnTo>
                    <a:pt x="1" y="15132"/>
                  </a:lnTo>
                  <a:lnTo>
                    <a:pt x="1" y="17125"/>
                  </a:lnTo>
                  <a:lnTo>
                    <a:pt x="41" y="19402"/>
                  </a:lnTo>
                  <a:lnTo>
                    <a:pt x="163" y="21640"/>
                  </a:lnTo>
                  <a:lnTo>
                    <a:pt x="204" y="21721"/>
                  </a:lnTo>
                  <a:lnTo>
                    <a:pt x="245" y="21802"/>
                  </a:lnTo>
                  <a:lnTo>
                    <a:pt x="733" y="21802"/>
                  </a:lnTo>
                  <a:lnTo>
                    <a:pt x="1669" y="21721"/>
                  </a:lnTo>
                  <a:lnTo>
                    <a:pt x="4272" y="21518"/>
                  </a:lnTo>
                  <a:lnTo>
                    <a:pt x="10251" y="21070"/>
                  </a:lnTo>
                  <a:lnTo>
                    <a:pt x="11675" y="20989"/>
                  </a:lnTo>
                  <a:lnTo>
                    <a:pt x="14522" y="20989"/>
                  </a:lnTo>
                  <a:lnTo>
                    <a:pt x="15254" y="20948"/>
                  </a:lnTo>
                  <a:lnTo>
                    <a:pt x="15946" y="20867"/>
                  </a:lnTo>
                  <a:lnTo>
                    <a:pt x="16027" y="20826"/>
                  </a:lnTo>
                  <a:lnTo>
                    <a:pt x="16068" y="20704"/>
                  </a:lnTo>
                  <a:lnTo>
                    <a:pt x="15987" y="19728"/>
                  </a:lnTo>
                  <a:lnTo>
                    <a:pt x="15987" y="18752"/>
                  </a:lnTo>
                  <a:lnTo>
                    <a:pt x="16027" y="17775"/>
                  </a:lnTo>
                  <a:lnTo>
                    <a:pt x="16109" y="16799"/>
                  </a:lnTo>
                  <a:lnTo>
                    <a:pt x="16190" y="14765"/>
                  </a:lnTo>
                  <a:lnTo>
                    <a:pt x="16231" y="12772"/>
                  </a:lnTo>
                  <a:lnTo>
                    <a:pt x="16312" y="8745"/>
                  </a:lnTo>
                  <a:lnTo>
                    <a:pt x="16393" y="4718"/>
                  </a:lnTo>
                  <a:lnTo>
                    <a:pt x="16475" y="163"/>
                  </a:lnTo>
                  <a:lnTo>
                    <a:pt x="16475" y="81"/>
                  </a:lnTo>
                  <a:lnTo>
                    <a:pt x="16434" y="41"/>
                  </a:lnTo>
                  <a:lnTo>
                    <a:pt x="16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41" name="Google Shape;1341;p37"/>
          <p:cNvGrpSpPr/>
          <p:nvPr/>
        </p:nvGrpSpPr>
        <p:grpSpPr>
          <a:xfrm flipH="1">
            <a:off x="5924611" y="1266456"/>
            <a:ext cx="724835" cy="635493"/>
            <a:chOff x="5375211" y="1361181"/>
            <a:chExt cx="724835" cy="635493"/>
          </a:xfrm>
        </p:grpSpPr>
        <p:sp>
          <p:nvSpPr>
            <p:cNvPr id="1342" name="Google Shape;1342;p37"/>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37"/>
          <p:cNvSpPr/>
          <p:nvPr/>
        </p:nvSpPr>
        <p:spPr>
          <a:xfrm>
            <a:off x="4978042" y="2548979"/>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5543603" y="10742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rot="316832">
            <a:off x="7637496" y="2499910"/>
            <a:ext cx="319339" cy="635502"/>
          </a:xfrm>
          <a:custGeom>
            <a:rect b="b" l="l" r="r" t="t"/>
            <a:pathLst>
              <a:path extrusionOk="0" h="8665" w="4354">
                <a:moveTo>
                  <a:pt x="1750" y="0"/>
                </a:moveTo>
                <a:lnTo>
                  <a:pt x="1669" y="82"/>
                </a:lnTo>
                <a:lnTo>
                  <a:pt x="123" y="2726"/>
                </a:lnTo>
                <a:lnTo>
                  <a:pt x="123" y="2807"/>
                </a:lnTo>
                <a:lnTo>
                  <a:pt x="123" y="2888"/>
                </a:lnTo>
                <a:lnTo>
                  <a:pt x="164" y="2970"/>
                </a:lnTo>
                <a:lnTo>
                  <a:pt x="245" y="3010"/>
                </a:lnTo>
                <a:lnTo>
                  <a:pt x="570" y="3092"/>
                </a:lnTo>
                <a:lnTo>
                  <a:pt x="936" y="3092"/>
                </a:lnTo>
                <a:lnTo>
                  <a:pt x="692" y="3621"/>
                </a:lnTo>
                <a:lnTo>
                  <a:pt x="489" y="4190"/>
                </a:lnTo>
                <a:lnTo>
                  <a:pt x="286" y="4719"/>
                </a:lnTo>
                <a:lnTo>
                  <a:pt x="41" y="5288"/>
                </a:lnTo>
                <a:lnTo>
                  <a:pt x="1" y="5370"/>
                </a:lnTo>
                <a:lnTo>
                  <a:pt x="41" y="5451"/>
                </a:lnTo>
                <a:lnTo>
                  <a:pt x="82" y="5492"/>
                </a:lnTo>
                <a:lnTo>
                  <a:pt x="164" y="5532"/>
                </a:lnTo>
                <a:lnTo>
                  <a:pt x="733" y="5654"/>
                </a:lnTo>
                <a:lnTo>
                  <a:pt x="1343" y="5736"/>
                </a:lnTo>
                <a:lnTo>
                  <a:pt x="814" y="7078"/>
                </a:lnTo>
                <a:lnTo>
                  <a:pt x="408" y="8420"/>
                </a:lnTo>
                <a:lnTo>
                  <a:pt x="408" y="8542"/>
                </a:lnTo>
                <a:lnTo>
                  <a:pt x="489" y="8624"/>
                </a:lnTo>
                <a:lnTo>
                  <a:pt x="570" y="8664"/>
                </a:lnTo>
                <a:lnTo>
                  <a:pt x="692" y="8624"/>
                </a:lnTo>
                <a:lnTo>
                  <a:pt x="1669" y="7851"/>
                </a:lnTo>
                <a:lnTo>
                  <a:pt x="2563" y="6997"/>
                </a:lnTo>
                <a:lnTo>
                  <a:pt x="3377" y="6061"/>
                </a:lnTo>
                <a:lnTo>
                  <a:pt x="4150" y="5085"/>
                </a:lnTo>
                <a:lnTo>
                  <a:pt x="4150" y="5044"/>
                </a:lnTo>
                <a:lnTo>
                  <a:pt x="4190" y="5004"/>
                </a:lnTo>
                <a:lnTo>
                  <a:pt x="4190" y="4922"/>
                </a:lnTo>
                <a:lnTo>
                  <a:pt x="4109" y="4841"/>
                </a:lnTo>
                <a:lnTo>
                  <a:pt x="4068" y="4800"/>
                </a:lnTo>
                <a:lnTo>
                  <a:pt x="3987" y="4759"/>
                </a:lnTo>
                <a:lnTo>
                  <a:pt x="2767" y="4719"/>
                </a:lnTo>
                <a:lnTo>
                  <a:pt x="3458" y="3743"/>
                </a:lnTo>
                <a:lnTo>
                  <a:pt x="3784" y="3295"/>
                </a:lnTo>
                <a:lnTo>
                  <a:pt x="3906" y="3132"/>
                </a:lnTo>
                <a:lnTo>
                  <a:pt x="3987" y="3051"/>
                </a:lnTo>
                <a:lnTo>
                  <a:pt x="4028" y="2929"/>
                </a:lnTo>
                <a:lnTo>
                  <a:pt x="4028" y="2848"/>
                </a:lnTo>
                <a:lnTo>
                  <a:pt x="3946" y="2766"/>
                </a:lnTo>
                <a:lnTo>
                  <a:pt x="3865" y="2726"/>
                </a:lnTo>
                <a:lnTo>
                  <a:pt x="3296" y="2726"/>
                </a:lnTo>
                <a:lnTo>
                  <a:pt x="3621" y="2197"/>
                </a:lnTo>
                <a:lnTo>
                  <a:pt x="3906" y="1627"/>
                </a:lnTo>
                <a:lnTo>
                  <a:pt x="4150" y="1058"/>
                </a:lnTo>
                <a:lnTo>
                  <a:pt x="4353" y="489"/>
                </a:lnTo>
                <a:lnTo>
                  <a:pt x="4353" y="407"/>
                </a:lnTo>
                <a:lnTo>
                  <a:pt x="4312" y="326"/>
                </a:lnTo>
                <a:lnTo>
                  <a:pt x="4272" y="285"/>
                </a:lnTo>
                <a:lnTo>
                  <a:pt x="4190" y="244"/>
                </a:lnTo>
                <a:lnTo>
                  <a:pt x="3580" y="244"/>
                </a:lnTo>
                <a:lnTo>
                  <a:pt x="3011" y="163"/>
                </a:lnTo>
                <a:lnTo>
                  <a:pt x="2441" y="82"/>
                </a:lnTo>
                <a:lnTo>
                  <a:pt x="1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6793003" y="23514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Personalizing Mental Health Support</a:t>
            </a:r>
            <a:endParaRPr b="1"/>
          </a:p>
        </p:txBody>
      </p:sp>
      <p:sp>
        <p:nvSpPr>
          <p:cNvPr id="1360" name="Google Shape;1360;p38"/>
          <p:cNvSpPr txBox="1"/>
          <p:nvPr>
            <p:ph idx="2" type="title"/>
          </p:nvPr>
        </p:nvSpPr>
        <p:spPr>
          <a:xfrm>
            <a:off x="1936425" y="2646225"/>
            <a:ext cx="2585100" cy="4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a:t>
            </a:r>
            <a:endParaRPr/>
          </a:p>
        </p:txBody>
      </p:sp>
      <p:sp>
        <p:nvSpPr>
          <p:cNvPr id="1361" name="Google Shape;1361;p38"/>
          <p:cNvSpPr txBox="1"/>
          <p:nvPr>
            <p:ph idx="4" type="subTitle"/>
          </p:nvPr>
        </p:nvSpPr>
        <p:spPr>
          <a:xfrm>
            <a:off x="1450075" y="3126650"/>
            <a:ext cx="3071700" cy="10461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SzPts val="1200"/>
              <a:buChar char="○"/>
            </a:pPr>
            <a:r>
              <a:rPr lang="en" sz="1200"/>
              <a:t>Inspired by a recognized need for accessible, personalized mental health tools.</a:t>
            </a:r>
            <a:endParaRPr sz="1200"/>
          </a:p>
          <a:p>
            <a:pPr indent="-304800" lvl="1" marL="914400" rtl="0" algn="l">
              <a:spcBef>
                <a:spcPts val="0"/>
              </a:spcBef>
              <a:spcAft>
                <a:spcPts val="0"/>
              </a:spcAft>
              <a:buSzPts val="1200"/>
              <a:buChar char="○"/>
            </a:pPr>
            <a:r>
              <a:rPr lang="en" sz="1200"/>
              <a:t>Founded on a commitment to mental health advocacy and leveraging technology for wellbeing</a:t>
            </a:r>
            <a:endParaRPr sz="1200"/>
          </a:p>
          <a:p>
            <a:pPr indent="0" lvl="0" marL="457200" rtl="0" algn="ctr">
              <a:spcBef>
                <a:spcPts val="0"/>
              </a:spcBef>
              <a:spcAft>
                <a:spcPts val="0"/>
              </a:spcAft>
              <a:buNone/>
            </a:pPr>
            <a:r>
              <a:t/>
            </a:r>
            <a:endParaRPr sz="1600"/>
          </a:p>
        </p:txBody>
      </p:sp>
      <p:sp>
        <p:nvSpPr>
          <p:cNvPr id="1362" name="Google Shape;1362;p38"/>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2742050" y="1518958"/>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3770129" y="4749005"/>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38"/>
          <p:cNvGrpSpPr/>
          <p:nvPr/>
        </p:nvGrpSpPr>
        <p:grpSpPr>
          <a:xfrm>
            <a:off x="3027997" y="1745235"/>
            <a:ext cx="402312" cy="501505"/>
            <a:chOff x="6255375" y="1260175"/>
            <a:chExt cx="339475" cy="423175"/>
          </a:xfrm>
        </p:grpSpPr>
        <p:sp>
          <p:nvSpPr>
            <p:cNvPr id="1366" name="Google Shape;1366;p38"/>
            <p:cNvSpPr/>
            <p:nvPr/>
          </p:nvSpPr>
          <p:spPr>
            <a:xfrm>
              <a:off x="6255375" y="1260175"/>
              <a:ext cx="339475" cy="423175"/>
            </a:xfrm>
            <a:custGeom>
              <a:rect b="b" l="l" r="r" t="t"/>
              <a:pathLst>
                <a:path extrusionOk="0" h="16927" w="13579">
                  <a:moveTo>
                    <a:pt x="8603" y="2325"/>
                  </a:moveTo>
                  <a:lnTo>
                    <a:pt x="8789" y="2372"/>
                  </a:lnTo>
                  <a:lnTo>
                    <a:pt x="8975" y="2418"/>
                  </a:lnTo>
                  <a:lnTo>
                    <a:pt x="9161" y="2511"/>
                  </a:lnTo>
                  <a:lnTo>
                    <a:pt x="9301" y="2651"/>
                  </a:lnTo>
                  <a:lnTo>
                    <a:pt x="9440" y="2790"/>
                  </a:lnTo>
                  <a:lnTo>
                    <a:pt x="9533" y="2976"/>
                  </a:lnTo>
                  <a:lnTo>
                    <a:pt x="9580" y="3162"/>
                  </a:lnTo>
                  <a:lnTo>
                    <a:pt x="9580" y="3348"/>
                  </a:lnTo>
                  <a:lnTo>
                    <a:pt x="9580" y="5673"/>
                  </a:lnTo>
                  <a:lnTo>
                    <a:pt x="9580" y="5906"/>
                  </a:lnTo>
                  <a:lnTo>
                    <a:pt x="9533" y="6092"/>
                  </a:lnTo>
                  <a:lnTo>
                    <a:pt x="9440" y="6231"/>
                  </a:lnTo>
                  <a:lnTo>
                    <a:pt x="9301" y="6371"/>
                  </a:lnTo>
                  <a:lnTo>
                    <a:pt x="9161" y="6510"/>
                  </a:lnTo>
                  <a:lnTo>
                    <a:pt x="8975" y="6603"/>
                  </a:lnTo>
                  <a:lnTo>
                    <a:pt x="8789" y="6650"/>
                  </a:lnTo>
                  <a:lnTo>
                    <a:pt x="8603" y="6696"/>
                  </a:lnTo>
                  <a:lnTo>
                    <a:pt x="8231" y="6696"/>
                  </a:lnTo>
                  <a:lnTo>
                    <a:pt x="8231" y="7394"/>
                  </a:lnTo>
                  <a:lnTo>
                    <a:pt x="8185" y="7580"/>
                  </a:lnTo>
                  <a:lnTo>
                    <a:pt x="8092" y="7766"/>
                  </a:lnTo>
                  <a:lnTo>
                    <a:pt x="7906" y="7859"/>
                  </a:lnTo>
                  <a:lnTo>
                    <a:pt x="7720" y="7905"/>
                  </a:lnTo>
                  <a:lnTo>
                    <a:pt x="7534" y="7859"/>
                  </a:lnTo>
                  <a:lnTo>
                    <a:pt x="7348" y="7766"/>
                  </a:lnTo>
                  <a:lnTo>
                    <a:pt x="7255" y="7580"/>
                  </a:lnTo>
                  <a:lnTo>
                    <a:pt x="7208" y="7394"/>
                  </a:lnTo>
                  <a:lnTo>
                    <a:pt x="7208" y="6696"/>
                  </a:lnTo>
                  <a:lnTo>
                    <a:pt x="7255" y="6464"/>
                  </a:lnTo>
                  <a:lnTo>
                    <a:pt x="7301" y="6278"/>
                  </a:lnTo>
                  <a:lnTo>
                    <a:pt x="7394" y="6138"/>
                  </a:lnTo>
                  <a:lnTo>
                    <a:pt x="7534" y="5999"/>
                  </a:lnTo>
                  <a:lnTo>
                    <a:pt x="7673" y="5859"/>
                  </a:lnTo>
                  <a:lnTo>
                    <a:pt x="7813" y="5766"/>
                  </a:lnTo>
                  <a:lnTo>
                    <a:pt x="7999" y="5720"/>
                  </a:lnTo>
                  <a:lnTo>
                    <a:pt x="8231" y="5673"/>
                  </a:lnTo>
                  <a:lnTo>
                    <a:pt x="8603" y="5673"/>
                  </a:lnTo>
                  <a:lnTo>
                    <a:pt x="8603" y="3348"/>
                  </a:lnTo>
                  <a:lnTo>
                    <a:pt x="6836" y="3348"/>
                  </a:lnTo>
                  <a:lnTo>
                    <a:pt x="6836" y="3999"/>
                  </a:lnTo>
                  <a:lnTo>
                    <a:pt x="6836" y="4185"/>
                  </a:lnTo>
                  <a:lnTo>
                    <a:pt x="6697" y="4371"/>
                  </a:lnTo>
                  <a:lnTo>
                    <a:pt x="6557" y="4464"/>
                  </a:lnTo>
                  <a:lnTo>
                    <a:pt x="6371" y="4511"/>
                  </a:lnTo>
                  <a:lnTo>
                    <a:pt x="6185" y="4464"/>
                  </a:lnTo>
                  <a:lnTo>
                    <a:pt x="5999" y="4371"/>
                  </a:lnTo>
                  <a:lnTo>
                    <a:pt x="5906" y="4185"/>
                  </a:lnTo>
                  <a:lnTo>
                    <a:pt x="5859" y="3999"/>
                  </a:lnTo>
                  <a:lnTo>
                    <a:pt x="5859" y="3348"/>
                  </a:lnTo>
                  <a:lnTo>
                    <a:pt x="5906" y="3162"/>
                  </a:lnTo>
                  <a:lnTo>
                    <a:pt x="5952" y="2976"/>
                  </a:lnTo>
                  <a:lnTo>
                    <a:pt x="6045" y="2790"/>
                  </a:lnTo>
                  <a:lnTo>
                    <a:pt x="6138" y="2651"/>
                  </a:lnTo>
                  <a:lnTo>
                    <a:pt x="6324" y="2511"/>
                  </a:lnTo>
                  <a:lnTo>
                    <a:pt x="6464" y="2418"/>
                  </a:lnTo>
                  <a:lnTo>
                    <a:pt x="6650" y="2372"/>
                  </a:lnTo>
                  <a:lnTo>
                    <a:pt x="6836" y="2325"/>
                  </a:lnTo>
                  <a:close/>
                  <a:moveTo>
                    <a:pt x="7720" y="9021"/>
                  </a:moveTo>
                  <a:lnTo>
                    <a:pt x="7906" y="9068"/>
                  </a:lnTo>
                  <a:lnTo>
                    <a:pt x="8045" y="9161"/>
                  </a:lnTo>
                  <a:lnTo>
                    <a:pt x="8185" y="9347"/>
                  </a:lnTo>
                  <a:lnTo>
                    <a:pt x="8231" y="9533"/>
                  </a:lnTo>
                  <a:lnTo>
                    <a:pt x="8185" y="9719"/>
                  </a:lnTo>
                  <a:lnTo>
                    <a:pt x="8045" y="9858"/>
                  </a:lnTo>
                  <a:lnTo>
                    <a:pt x="7906" y="9998"/>
                  </a:lnTo>
                  <a:lnTo>
                    <a:pt x="7534" y="9998"/>
                  </a:lnTo>
                  <a:lnTo>
                    <a:pt x="7348" y="9858"/>
                  </a:lnTo>
                  <a:lnTo>
                    <a:pt x="7255" y="9719"/>
                  </a:lnTo>
                  <a:lnTo>
                    <a:pt x="7208" y="9533"/>
                  </a:lnTo>
                  <a:lnTo>
                    <a:pt x="7255" y="9347"/>
                  </a:lnTo>
                  <a:lnTo>
                    <a:pt x="7348" y="9161"/>
                  </a:lnTo>
                  <a:lnTo>
                    <a:pt x="7534" y="9068"/>
                  </a:lnTo>
                  <a:lnTo>
                    <a:pt x="7720" y="9021"/>
                  </a:lnTo>
                  <a:close/>
                  <a:moveTo>
                    <a:pt x="7580" y="0"/>
                  </a:moveTo>
                  <a:lnTo>
                    <a:pt x="6976" y="47"/>
                  </a:lnTo>
                  <a:lnTo>
                    <a:pt x="6371" y="93"/>
                  </a:lnTo>
                  <a:lnTo>
                    <a:pt x="5813" y="279"/>
                  </a:lnTo>
                  <a:lnTo>
                    <a:pt x="5255" y="465"/>
                  </a:lnTo>
                  <a:lnTo>
                    <a:pt x="4743" y="698"/>
                  </a:lnTo>
                  <a:lnTo>
                    <a:pt x="4232" y="1023"/>
                  </a:lnTo>
                  <a:lnTo>
                    <a:pt x="3767" y="1349"/>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47" y="10184"/>
                  </a:lnTo>
                  <a:lnTo>
                    <a:pt x="0" y="10277"/>
                  </a:lnTo>
                  <a:lnTo>
                    <a:pt x="47" y="10416"/>
                  </a:lnTo>
                  <a:lnTo>
                    <a:pt x="93" y="10556"/>
                  </a:lnTo>
                  <a:lnTo>
                    <a:pt x="186" y="10649"/>
                  </a:lnTo>
                  <a:lnTo>
                    <a:pt x="279" y="10695"/>
                  </a:lnTo>
                  <a:lnTo>
                    <a:pt x="372" y="10742"/>
                  </a:lnTo>
                  <a:lnTo>
                    <a:pt x="512" y="10788"/>
                  </a:lnTo>
                  <a:lnTo>
                    <a:pt x="1581" y="10788"/>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6510" y="15113"/>
                  </a:lnTo>
                  <a:lnTo>
                    <a:pt x="6510" y="16415"/>
                  </a:lnTo>
                  <a:lnTo>
                    <a:pt x="6557" y="16601"/>
                  </a:lnTo>
                  <a:lnTo>
                    <a:pt x="6650" y="16787"/>
                  </a:lnTo>
                  <a:lnTo>
                    <a:pt x="6836" y="16880"/>
                  </a:lnTo>
                  <a:lnTo>
                    <a:pt x="7022" y="16926"/>
                  </a:lnTo>
                  <a:lnTo>
                    <a:pt x="13067" y="16926"/>
                  </a:lnTo>
                  <a:lnTo>
                    <a:pt x="13253" y="16880"/>
                  </a:lnTo>
                  <a:lnTo>
                    <a:pt x="13439" y="16787"/>
                  </a:lnTo>
                  <a:lnTo>
                    <a:pt x="13532" y="16601"/>
                  </a:lnTo>
                  <a:lnTo>
                    <a:pt x="13579" y="16415"/>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347" y="1349"/>
                  </a:lnTo>
                  <a:lnTo>
                    <a:pt x="10882" y="1023"/>
                  </a:lnTo>
                  <a:lnTo>
                    <a:pt x="10370" y="698"/>
                  </a:lnTo>
                  <a:lnTo>
                    <a:pt x="9859" y="465"/>
                  </a:lnTo>
                  <a:lnTo>
                    <a:pt x="9301" y="279"/>
                  </a:lnTo>
                  <a:lnTo>
                    <a:pt x="8743" y="93"/>
                  </a:lnTo>
                  <a:lnTo>
                    <a:pt x="8185" y="47"/>
                  </a:lnTo>
                  <a:lnTo>
                    <a:pt x="7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6255375" y="1260175"/>
              <a:ext cx="339475" cy="423175"/>
            </a:xfrm>
            <a:custGeom>
              <a:rect b="b" l="l" r="r" t="t"/>
              <a:pathLst>
                <a:path extrusionOk="0" fill="none" h="16927" w="13579">
                  <a:moveTo>
                    <a:pt x="11812" y="1767"/>
                  </a:moveTo>
                  <a:lnTo>
                    <a:pt x="11812" y="1767"/>
                  </a:lnTo>
                  <a:lnTo>
                    <a:pt x="11347" y="1349"/>
                  </a:lnTo>
                  <a:lnTo>
                    <a:pt x="10882" y="1023"/>
                  </a:lnTo>
                  <a:lnTo>
                    <a:pt x="10370" y="698"/>
                  </a:lnTo>
                  <a:lnTo>
                    <a:pt x="9859" y="465"/>
                  </a:lnTo>
                  <a:lnTo>
                    <a:pt x="9301" y="279"/>
                  </a:lnTo>
                  <a:lnTo>
                    <a:pt x="8743" y="93"/>
                  </a:lnTo>
                  <a:lnTo>
                    <a:pt x="8185" y="47"/>
                  </a:lnTo>
                  <a:lnTo>
                    <a:pt x="7580" y="0"/>
                  </a:lnTo>
                  <a:lnTo>
                    <a:pt x="7580" y="0"/>
                  </a:lnTo>
                  <a:lnTo>
                    <a:pt x="6976" y="47"/>
                  </a:lnTo>
                  <a:lnTo>
                    <a:pt x="6371" y="93"/>
                  </a:lnTo>
                  <a:lnTo>
                    <a:pt x="5813" y="279"/>
                  </a:lnTo>
                  <a:lnTo>
                    <a:pt x="5255" y="465"/>
                  </a:lnTo>
                  <a:lnTo>
                    <a:pt x="4743" y="698"/>
                  </a:lnTo>
                  <a:lnTo>
                    <a:pt x="4232" y="1023"/>
                  </a:lnTo>
                  <a:lnTo>
                    <a:pt x="3767" y="1349"/>
                  </a:lnTo>
                  <a:lnTo>
                    <a:pt x="3348" y="1767"/>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93" y="10044"/>
                  </a:lnTo>
                  <a:lnTo>
                    <a:pt x="47" y="10184"/>
                  </a:lnTo>
                  <a:lnTo>
                    <a:pt x="0" y="10277"/>
                  </a:lnTo>
                  <a:lnTo>
                    <a:pt x="47" y="10416"/>
                  </a:lnTo>
                  <a:lnTo>
                    <a:pt x="93" y="10556"/>
                  </a:lnTo>
                  <a:lnTo>
                    <a:pt x="93" y="10556"/>
                  </a:lnTo>
                  <a:lnTo>
                    <a:pt x="186" y="10649"/>
                  </a:lnTo>
                  <a:lnTo>
                    <a:pt x="279" y="10695"/>
                  </a:lnTo>
                  <a:lnTo>
                    <a:pt x="372" y="10742"/>
                  </a:lnTo>
                  <a:lnTo>
                    <a:pt x="512" y="10788"/>
                  </a:lnTo>
                  <a:lnTo>
                    <a:pt x="1581" y="10788"/>
                  </a:lnTo>
                  <a:lnTo>
                    <a:pt x="1581" y="11997"/>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4697" y="15113"/>
                  </a:lnTo>
                  <a:lnTo>
                    <a:pt x="6510" y="15113"/>
                  </a:lnTo>
                  <a:lnTo>
                    <a:pt x="6510" y="16415"/>
                  </a:lnTo>
                  <a:lnTo>
                    <a:pt x="6510" y="16415"/>
                  </a:lnTo>
                  <a:lnTo>
                    <a:pt x="6557" y="16601"/>
                  </a:lnTo>
                  <a:lnTo>
                    <a:pt x="6650" y="16787"/>
                  </a:lnTo>
                  <a:lnTo>
                    <a:pt x="6836" y="16880"/>
                  </a:lnTo>
                  <a:lnTo>
                    <a:pt x="7022" y="16926"/>
                  </a:lnTo>
                  <a:lnTo>
                    <a:pt x="13067" y="16926"/>
                  </a:lnTo>
                  <a:lnTo>
                    <a:pt x="13067" y="16926"/>
                  </a:lnTo>
                  <a:lnTo>
                    <a:pt x="13253" y="16880"/>
                  </a:lnTo>
                  <a:lnTo>
                    <a:pt x="13439" y="16787"/>
                  </a:lnTo>
                  <a:lnTo>
                    <a:pt x="13532" y="16601"/>
                  </a:lnTo>
                  <a:lnTo>
                    <a:pt x="13579" y="16415"/>
                  </a:lnTo>
                  <a:lnTo>
                    <a:pt x="13579" y="5999"/>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812" y="176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6435575" y="1485700"/>
              <a:ext cx="25600" cy="24425"/>
            </a:xfrm>
            <a:custGeom>
              <a:rect b="b" l="l" r="r" t="t"/>
              <a:pathLst>
                <a:path extrusionOk="0" fill="none" h="977" w="1024">
                  <a:moveTo>
                    <a:pt x="512" y="977"/>
                  </a:moveTo>
                  <a:lnTo>
                    <a:pt x="512" y="977"/>
                  </a:lnTo>
                  <a:lnTo>
                    <a:pt x="326" y="977"/>
                  </a:lnTo>
                  <a:lnTo>
                    <a:pt x="140" y="837"/>
                  </a:lnTo>
                  <a:lnTo>
                    <a:pt x="47" y="698"/>
                  </a:lnTo>
                  <a:lnTo>
                    <a:pt x="0" y="512"/>
                  </a:lnTo>
                  <a:lnTo>
                    <a:pt x="0" y="512"/>
                  </a:lnTo>
                  <a:lnTo>
                    <a:pt x="47" y="326"/>
                  </a:lnTo>
                  <a:lnTo>
                    <a:pt x="140" y="140"/>
                  </a:lnTo>
                  <a:lnTo>
                    <a:pt x="326" y="47"/>
                  </a:lnTo>
                  <a:lnTo>
                    <a:pt x="512" y="0"/>
                  </a:lnTo>
                  <a:lnTo>
                    <a:pt x="512" y="0"/>
                  </a:lnTo>
                  <a:lnTo>
                    <a:pt x="698" y="47"/>
                  </a:lnTo>
                  <a:lnTo>
                    <a:pt x="837" y="140"/>
                  </a:lnTo>
                  <a:lnTo>
                    <a:pt x="977" y="326"/>
                  </a:lnTo>
                  <a:lnTo>
                    <a:pt x="1023" y="512"/>
                  </a:lnTo>
                  <a:lnTo>
                    <a:pt x="1023" y="512"/>
                  </a:lnTo>
                  <a:lnTo>
                    <a:pt x="977" y="698"/>
                  </a:lnTo>
                  <a:lnTo>
                    <a:pt x="837" y="837"/>
                  </a:lnTo>
                  <a:lnTo>
                    <a:pt x="698" y="977"/>
                  </a:lnTo>
                  <a:lnTo>
                    <a:pt x="512" y="977"/>
                  </a:lnTo>
                  <a:lnTo>
                    <a:pt x="512" y="97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6401850" y="1318300"/>
              <a:ext cx="93025" cy="139525"/>
            </a:xfrm>
            <a:custGeom>
              <a:rect b="b" l="l" r="r" t="t"/>
              <a:pathLst>
                <a:path extrusionOk="0" fill="none" h="5581" w="3721">
                  <a:moveTo>
                    <a:pt x="3721" y="3348"/>
                  </a:moveTo>
                  <a:lnTo>
                    <a:pt x="3721" y="3348"/>
                  </a:lnTo>
                  <a:lnTo>
                    <a:pt x="3721" y="3581"/>
                  </a:lnTo>
                  <a:lnTo>
                    <a:pt x="3674" y="3767"/>
                  </a:lnTo>
                  <a:lnTo>
                    <a:pt x="3581" y="3906"/>
                  </a:lnTo>
                  <a:lnTo>
                    <a:pt x="3442" y="4046"/>
                  </a:lnTo>
                  <a:lnTo>
                    <a:pt x="3302" y="4185"/>
                  </a:lnTo>
                  <a:lnTo>
                    <a:pt x="3116" y="4278"/>
                  </a:lnTo>
                  <a:lnTo>
                    <a:pt x="2930" y="4325"/>
                  </a:lnTo>
                  <a:lnTo>
                    <a:pt x="2744" y="4371"/>
                  </a:lnTo>
                  <a:lnTo>
                    <a:pt x="2372" y="4371"/>
                  </a:lnTo>
                  <a:lnTo>
                    <a:pt x="2372" y="5069"/>
                  </a:lnTo>
                  <a:lnTo>
                    <a:pt x="2372" y="5069"/>
                  </a:lnTo>
                  <a:lnTo>
                    <a:pt x="2326" y="5255"/>
                  </a:lnTo>
                  <a:lnTo>
                    <a:pt x="2233" y="5441"/>
                  </a:lnTo>
                  <a:lnTo>
                    <a:pt x="2047" y="5534"/>
                  </a:lnTo>
                  <a:lnTo>
                    <a:pt x="1861" y="5580"/>
                  </a:lnTo>
                  <a:lnTo>
                    <a:pt x="1861" y="5580"/>
                  </a:lnTo>
                  <a:lnTo>
                    <a:pt x="1675" y="5534"/>
                  </a:lnTo>
                  <a:lnTo>
                    <a:pt x="1489" y="5441"/>
                  </a:lnTo>
                  <a:lnTo>
                    <a:pt x="1396" y="5255"/>
                  </a:lnTo>
                  <a:lnTo>
                    <a:pt x="1349" y="5069"/>
                  </a:lnTo>
                  <a:lnTo>
                    <a:pt x="1349" y="4371"/>
                  </a:lnTo>
                  <a:lnTo>
                    <a:pt x="1349" y="4371"/>
                  </a:lnTo>
                  <a:lnTo>
                    <a:pt x="1396" y="4139"/>
                  </a:lnTo>
                  <a:lnTo>
                    <a:pt x="1442" y="3953"/>
                  </a:lnTo>
                  <a:lnTo>
                    <a:pt x="1535" y="3813"/>
                  </a:lnTo>
                  <a:lnTo>
                    <a:pt x="1675" y="3674"/>
                  </a:lnTo>
                  <a:lnTo>
                    <a:pt x="1814" y="3534"/>
                  </a:lnTo>
                  <a:lnTo>
                    <a:pt x="1954" y="3441"/>
                  </a:lnTo>
                  <a:lnTo>
                    <a:pt x="2140" y="3395"/>
                  </a:lnTo>
                  <a:lnTo>
                    <a:pt x="2372" y="3348"/>
                  </a:lnTo>
                  <a:lnTo>
                    <a:pt x="2744" y="3348"/>
                  </a:lnTo>
                  <a:lnTo>
                    <a:pt x="2744" y="1023"/>
                  </a:lnTo>
                  <a:lnTo>
                    <a:pt x="977" y="1023"/>
                  </a:lnTo>
                  <a:lnTo>
                    <a:pt x="977" y="1674"/>
                  </a:lnTo>
                  <a:lnTo>
                    <a:pt x="977" y="1674"/>
                  </a:lnTo>
                  <a:lnTo>
                    <a:pt x="977" y="1860"/>
                  </a:lnTo>
                  <a:lnTo>
                    <a:pt x="838" y="2046"/>
                  </a:lnTo>
                  <a:lnTo>
                    <a:pt x="698" y="2139"/>
                  </a:lnTo>
                  <a:lnTo>
                    <a:pt x="512" y="2186"/>
                  </a:lnTo>
                  <a:lnTo>
                    <a:pt x="512" y="2186"/>
                  </a:lnTo>
                  <a:lnTo>
                    <a:pt x="326" y="2139"/>
                  </a:lnTo>
                  <a:lnTo>
                    <a:pt x="140" y="2046"/>
                  </a:lnTo>
                  <a:lnTo>
                    <a:pt x="47" y="1860"/>
                  </a:lnTo>
                  <a:lnTo>
                    <a:pt x="0" y="1674"/>
                  </a:lnTo>
                  <a:lnTo>
                    <a:pt x="0" y="1023"/>
                  </a:lnTo>
                  <a:lnTo>
                    <a:pt x="0" y="1023"/>
                  </a:lnTo>
                  <a:lnTo>
                    <a:pt x="47" y="837"/>
                  </a:lnTo>
                  <a:lnTo>
                    <a:pt x="93" y="651"/>
                  </a:lnTo>
                  <a:lnTo>
                    <a:pt x="186" y="465"/>
                  </a:lnTo>
                  <a:lnTo>
                    <a:pt x="279" y="326"/>
                  </a:lnTo>
                  <a:lnTo>
                    <a:pt x="465" y="186"/>
                  </a:lnTo>
                  <a:lnTo>
                    <a:pt x="605" y="93"/>
                  </a:lnTo>
                  <a:lnTo>
                    <a:pt x="791" y="47"/>
                  </a:lnTo>
                  <a:lnTo>
                    <a:pt x="977" y="0"/>
                  </a:lnTo>
                  <a:lnTo>
                    <a:pt x="2744" y="0"/>
                  </a:lnTo>
                  <a:lnTo>
                    <a:pt x="2744" y="0"/>
                  </a:lnTo>
                  <a:lnTo>
                    <a:pt x="2930" y="47"/>
                  </a:lnTo>
                  <a:lnTo>
                    <a:pt x="3116" y="93"/>
                  </a:lnTo>
                  <a:lnTo>
                    <a:pt x="3302" y="186"/>
                  </a:lnTo>
                  <a:lnTo>
                    <a:pt x="3442" y="326"/>
                  </a:lnTo>
                  <a:lnTo>
                    <a:pt x="3581" y="465"/>
                  </a:lnTo>
                  <a:lnTo>
                    <a:pt x="3674" y="651"/>
                  </a:lnTo>
                  <a:lnTo>
                    <a:pt x="3721" y="837"/>
                  </a:lnTo>
                  <a:lnTo>
                    <a:pt x="3721" y="1023"/>
                  </a:lnTo>
                  <a:lnTo>
                    <a:pt x="3721" y="334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6494850" y="1402000"/>
              <a:ext cx="25" cy="25"/>
            </a:xfrm>
            <a:custGeom>
              <a:rect b="b" l="l" r="r" t="t"/>
              <a:pathLst>
                <a:path extrusionOk="0" fill="none" h="1" w="1">
                  <a:moveTo>
                    <a:pt x="1" y="0"/>
                  </a:moveTo>
                  <a:lnTo>
                    <a:pt x="1"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38"/>
          <p:cNvSpPr txBox="1"/>
          <p:nvPr>
            <p:ph idx="2" type="title"/>
          </p:nvPr>
        </p:nvSpPr>
        <p:spPr>
          <a:xfrm>
            <a:off x="4832025" y="2646225"/>
            <a:ext cx="2585100" cy="4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1372" name="Google Shape;1372;p38"/>
          <p:cNvSpPr txBox="1"/>
          <p:nvPr>
            <p:ph idx="4" type="subTitle"/>
          </p:nvPr>
        </p:nvSpPr>
        <p:spPr>
          <a:xfrm>
            <a:off x="4345675" y="3126650"/>
            <a:ext cx="3071700" cy="10461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SzPts val="1200"/>
              <a:buChar char="○"/>
            </a:pPr>
            <a:r>
              <a:rPr lang="en" sz="1200"/>
              <a:t>To provide AI-powered, tailored mental health support that evolves with user feedback.</a:t>
            </a:r>
            <a:endParaRPr sz="1200"/>
          </a:p>
          <a:p>
            <a:pPr indent="-304800" lvl="1" marL="914400" rtl="0" algn="l">
              <a:spcBef>
                <a:spcPts val="0"/>
              </a:spcBef>
              <a:spcAft>
                <a:spcPts val="0"/>
              </a:spcAft>
              <a:buSzPts val="1200"/>
              <a:buChar char="○"/>
            </a:pPr>
            <a:r>
              <a:rPr lang="en" sz="1200"/>
              <a:t>Aims to improve mental health outcomes by integrating behavioral data and user interactions.</a:t>
            </a:r>
            <a:endParaRPr sz="1200"/>
          </a:p>
          <a:p>
            <a:pPr indent="0" lvl="0" marL="0" rtl="0" algn="l">
              <a:spcBef>
                <a:spcPts val="0"/>
              </a:spcBef>
              <a:spcAft>
                <a:spcPts val="0"/>
              </a:spcAft>
              <a:buNone/>
            </a:pPr>
            <a:r>
              <a:t/>
            </a:r>
            <a:endParaRPr sz="1200"/>
          </a:p>
          <a:p>
            <a:pPr indent="0" lvl="0" marL="457200" rtl="0" algn="ctr">
              <a:spcBef>
                <a:spcPts val="0"/>
              </a:spcBef>
              <a:spcAft>
                <a:spcPts val="0"/>
              </a:spcAft>
              <a:buNone/>
            </a:pPr>
            <a:r>
              <a:t/>
            </a:r>
            <a:endParaRPr sz="1600"/>
          </a:p>
        </p:txBody>
      </p:sp>
      <p:sp>
        <p:nvSpPr>
          <p:cNvPr id="1373" name="Google Shape;1373;p38"/>
          <p:cNvSpPr/>
          <p:nvPr/>
        </p:nvSpPr>
        <p:spPr>
          <a:xfrm>
            <a:off x="5637650" y="1518958"/>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38"/>
          <p:cNvGrpSpPr/>
          <p:nvPr/>
        </p:nvGrpSpPr>
        <p:grpSpPr>
          <a:xfrm>
            <a:off x="5923597" y="1745235"/>
            <a:ext cx="402312" cy="501505"/>
            <a:chOff x="6255375" y="1260175"/>
            <a:chExt cx="339475" cy="423175"/>
          </a:xfrm>
        </p:grpSpPr>
        <p:sp>
          <p:nvSpPr>
            <p:cNvPr id="1375" name="Google Shape;1375;p38"/>
            <p:cNvSpPr/>
            <p:nvPr/>
          </p:nvSpPr>
          <p:spPr>
            <a:xfrm>
              <a:off x="6255375" y="1260175"/>
              <a:ext cx="339475" cy="423175"/>
            </a:xfrm>
            <a:custGeom>
              <a:rect b="b" l="l" r="r" t="t"/>
              <a:pathLst>
                <a:path extrusionOk="0" h="16927" w="13579">
                  <a:moveTo>
                    <a:pt x="8603" y="2325"/>
                  </a:moveTo>
                  <a:lnTo>
                    <a:pt x="8789" y="2372"/>
                  </a:lnTo>
                  <a:lnTo>
                    <a:pt x="8975" y="2418"/>
                  </a:lnTo>
                  <a:lnTo>
                    <a:pt x="9161" y="2511"/>
                  </a:lnTo>
                  <a:lnTo>
                    <a:pt x="9301" y="2651"/>
                  </a:lnTo>
                  <a:lnTo>
                    <a:pt x="9440" y="2790"/>
                  </a:lnTo>
                  <a:lnTo>
                    <a:pt x="9533" y="2976"/>
                  </a:lnTo>
                  <a:lnTo>
                    <a:pt x="9580" y="3162"/>
                  </a:lnTo>
                  <a:lnTo>
                    <a:pt x="9580" y="3348"/>
                  </a:lnTo>
                  <a:lnTo>
                    <a:pt x="9580" y="5673"/>
                  </a:lnTo>
                  <a:lnTo>
                    <a:pt x="9580" y="5906"/>
                  </a:lnTo>
                  <a:lnTo>
                    <a:pt x="9533" y="6092"/>
                  </a:lnTo>
                  <a:lnTo>
                    <a:pt x="9440" y="6231"/>
                  </a:lnTo>
                  <a:lnTo>
                    <a:pt x="9301" y="6371"/>
                  </a:lnTo>
                  <a:lnTo>
                    <a:pt x="9161" y="6510"/>
                  </a:lnTo>
                  <a:lnTo>
                    <a:pt x="8975" y="6603"/>
                  </a:lnTo>
                  <a:lnTo>
                    <a:pt x="8789" y="6650"/>
                  </a:lnTo>
                  <a:lnTo>
                    <a:pt x="8603" y="6696"/>
                  </a:lnTo>
                  <a:lnTo>
                    <a:pt x="8231" y="6696"/>
                  </a:lnTo>
                  <a:lnTo>
                    <a:pt x="8231" y="7394"/>
                  </a:lnTo>
                  <a:lnTo>
                    <a:pt x="8185" y="7580"/>
                  </a:lnTo>
                  <a:lnTo>
                    <a:pt x="8092" y="7766"/>
                  </a:lnTo>
                  <a:lnTo>
                    <a:pt x="7906" y="7859"/>
                  </a:lnTo>
                  <a:lnTo>
                    <a:pt x="7720" y="7905"/>
                  </a:lnTo>
                  <a:lnTo>
                    <a:pt x="7534" y="7859"/>
                  </a:lnTo>
                  <a:lnTo>
                    <a:pt x="7348" y="7766"/>
                  </a:lnTo>
                  <a:lnTo>
                    <a:pt x="7255" y="7580"/>
                  </a:lnTo>
                  <a:lnTo>
                    <a:pt x="7208" y="7394"/>
                  </a:lnTo>
                  <a:lnTo>
                    <a:pt x="7208" y="6696"/>
                  </a:lnTo>
                  <a:lnTo>
                    <a:pt x="7255" y="6464"/>
                  </a:lnTo>
                  <a:lnTo>
                    <a:pt x="7301" y="6278"/>
                  </a:lnTo>
                  <a:lnTo>
                    <a:pt x="7394" y="6138"/>
                  </a:lnTo>
                  <a:lnTo>
                    <a:pt x="7534" y="5999"/>
                  </a:lnTo>
                  <a:lnTo>
                    <a:pt x="7673" y="5859"/>
                  </a:lnTo>
                  <a:lnTo>
                    <a:pt x="7813" y="5766"/>
                  </a:lnTo>
                  <a:lnTo>
                    <a:pt x="7999" y="5720"/>
                  </a:lnTo>
                  <a:lnTo>
                    <a:pt x="8231" y="5673"/>
                  </a:lnTo>
                  <a:lnTo>
                    <a:pt x="8603" y="5673"/>
                  </a:lnTo>
                  <a:lnTo>
                    <a:pt x="8603" y="3348"/>
                  </a:lnTo>
                  <a:lnTo>
                    <a:pt x="6836" y="3348"/>
                  </a:lnTo>
                  <a:lnTo>
                    <a:pt x="6836" y="3999"/>
                  </a:lnTo>
                  <a:lnTo>
                    <a:pt x="6836" y="4185"/>
                  </a:lnTo>
                  <a:lnTo>
                    <a:pt x="6697" y="4371"/>
                  </a:lnTo>
                  <a:lnTo>
                    <a:pt x="6557" y="4464"/>
                  </a:lnTo>
                  <a:lnTo>
                    <a:pt x="6371" y="4511"/>
                  </a:lnTo>
                  <a:lnTo>
                    <a:pt x="6185" y="4464"/>
                  </a:lnTo>
                  <a:lnTo>
                    <a:pt x="5999" y="4371"/>
                  </a:lnTo>
                  <a:lnTo>
                    <a:pt x="5906" y="4185"/>
                  </a:lnTo>
                  <a:lnTo>
                    <a:pt x="5859" y="3999"/>
                  </a:lnTo>
                  <a:lnTo>
                    <a:pt x="5859" y="3348"/>
                  </a:lnTo>
                  <a:lnTo>
                    <a:pt x="5906" y="3162"/>
                  </a:lnTo>
                  <a:lnTo>
                    <a:pt x="5952" y="2976"/>
                  </a:lnTo>
                  <a:lnTo>
                    <a:pt x="6045" y="2790"/>
                  </a:lnTo>
                  <a:lnTo>
                    <a:pt x="6138" y="2651"/>
                  </a:lnTo>
                  <a:lnTo>
                    <a:pt x="6324" y="2511"/>
                  </a:lnTo>
                  <a:lnTo>
                    <a:pt x="6464" y="2418"/>
                  </a:lnTo>
                  <a:lnTo>
                    <a:pt x="6650" y="2372"/>
                  </a:lnTo>
                  <a:lnTo>
                    <a:pt x="6836" y="2325"/>
                  </a:lnTo>
                  <a:close/>
                  <a:moveTo>
                    <a:pt x="7720" y="9021"/>
                  </a:moveTo>
                  <a:lnTo>
                    <a:pt x="7906" y="9068"/>
                  </a:lnTo>
                  <a:lnTo>
                    <a:pt x="8045" y="9161"/>
                  </a:lnTo>
                  <a:lnTo>
                    <a:pt x="8185" y="9347"/>
                  </a:lnTo>
                  <a:lnTo>
                    <a:pt x="8231" y="9533"/>
                  </a:lnTo>
                  <a:lnTo>
                    <a:pt x="8185" y="9719"/>
                  </a:lnTo>
                  <a:lnTo>
                    <a:pt x="8045" y="9858"/>
                  </a:lnTo>
                  <a:lnTo>
                    <a:pt x="7906" y="9998"/>
                  </a:lnTo>
                  <a:lnTo>
                    <a:pt x="7534" y="9998"/>
                  </a:lnTo>
                  <a:lnTo>
                    <a:pt x="7348" y="9858"/>
                  </a:lnTo>
                  <a:lnTo>
                    <a:pt x="7255" y="9719"/>
                  </a:lnTo>
                  <a:lnTo>
                    <a:pt x="7208" y="9533"/>
                  </a:lnTo>
                  <a:lnTo>
                    <a:pt x="7255" y="9347"/>
                  </a:lnTo>
                  <a:lnTo>
                    <a:pt x="7348" y="9161"/>
                  </a:lnTo>
                  <a:lnTo>
                    <a:pt x="7534" y="9068"/>
                  </a:lnTo>
                  <a:lnTo>
                    <a:pt x="7720" y="9021"/>
                  </a:lnTo>
                  <a:close/>
                  <a:moveTo>
                    <a:pt x="7580" y="0"/>
                  </a:moveTo>
                  <a:lnTo>
                    <a:pt x="6976" y="47"/>
                  </a:lnTo>
                  <a:lnTo>
                    <a:pt x="6371" y="93"/>
                  </a:lnTo>
                  <a:lnTo>
                    <a:pt x="5813" y="279"/>
                  </a:lnTo>
                  <a:lnTo>
                    <a:pt x="5255" y="465"/>
                  </a:lnTo>
                  <a:lnTo>
                    <a:pt x="4743" y="698"/>
                  </a:lnTo>
                  <a:lnTo>
                    <a:pt x="4232" y="1023"/>
                  </a:lnTo>
                  <a:lnTo>
                    <a:pt x="3767" y="1349"/>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47" y="10184"/>
                  </a:lnTo>
                  <a:lnTo>
                    <a:pt x="0" y="10277"/>
                  </a:lnTo>
                  <a:lnTo>
                    <a:pt x="47" y="10416"/>
                  </a:lnTo>
                  <a:lnTo>
                    <a:pt x="93" y="10556"/>
                  </a:lnTo>
                  <a:lnTo>
                    <a:pt x="186" y="10649"/>
                  </a:lnTo>
                  <a:lnTo>
                    <a:pt x="279" y="10695"/>
                  </a:lnTo>
                  <a:lnTo>
                    <a:pt x="372" y="10742"/>
                  </a:lnTo>
                  <a:lnTo>
                    <a:pt x="512" y="10788"/>
                  </a:lnTo>
                  <a:lnTo>
                    <a:pt x="1581" y="10788"/>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6510" y="15113"/>
                  </a:lnTo>
                  <a:lnTo>
                    <a:pt x="6510" y="16415"/>
                  </a:lnTo>
                  <a:lnTo>
                    <a:pt x="6557" y="16601"/>
                  </a:lnTo>
                  <a:lnTo>
                    <a:pt x="6650" y="16787"/>
                  </a:lnTo>
                  <a:lnTo>
                    <a:pt x="6836" y="16880"/>
                  </a:lnTo>
                  <a:lnTo>
                    <a:pt x="7022" y="16926"/>
                  </a:lnTo>
                  <a:lnTo>
                    <a:pt x="13067" y="16926"/>
                  </a:lnTo>
                  <a:lnTo>
                    <a:pt x="13253" y="16880"/>
                  </a:lnTo>
                  <a:lnTo>
                    <a:pt x="13439" y="16787"/>
                  </a:lnTo>
                  <a:lnTo>
                    <a:pt x="13532" y="16601"/>
                  </a:lnTo>
                  <a:lnTo>
                    <a:pt x="13579" y="16415"/>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347" y="1349"/>
                  </a:lnTo>
                  <a:lnTo>
                    <a:pt x="10882" y="1023"/>
                  </a:lnTo>
                  <a:lnTo>
                    <a:pt x="10370" y="698"/>
                  </a:lnTo>
                  <a:lnTo>
                    <a:pt x="9859" y="465"/>
                  </a:lnTo>
                  <a:lnTo>
                    <a:pt x="9301" y="279"/>
                  </a:lnTo>
                  <a:lnTo>
                    <a:pt x="8743" y="93"/>
                  </a:lnTo>
                  <a:lnTo>
                    <a:pt x="8185" y="47"/>
                  </a:lnTo>
                  <a:lnTo>
                    <a:pt x="7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6255375" y="1260175"/>
              <a:ext cx="339475" cy="423175"/>
            </a:xfrm>
            <a:custGeom>
              <a:rect b="b" l="l" r="r" t="t"/>
              <a:pathLst>
                <a:path extrusionOk="0" fill="none" h="16927" w="13579">
                  <a:moveTo>
                    <a:pt x="11812" y="1767"/>
                  </a:moveTo>
                  <a:lnTo>
                    <a:pt x="11812" y="1767"/>
                  </a:lnTo>
                  <a:lnTo>
                    <a:pt x="11347" y="1349"/>
                  </a:lnTo>
                  <a:lnTo>
                    <a:pt x="10882" y="1023"/>
                  </a:lnTo>
                  <a:lnTo>
                    <a:pt x="10370" y="698"/>
                  </a:lnTo>
                  <a:lnTo>
                    <a:pt x="9859" y="465"/>
                  </a:lnTo>
                  <a:lnTo>
                    <a:pt x="9301" y="279"/>
                  </a:lnTo>
                  <a:lnTo>
                    <a:pt x="8743" y="93"/>
                  </a:lnTo>
                  <a:lnTo>
                    <a:pt x="8185" y="47"/>
                  </a:lnTo>
                  <a:lnTo>
                    <a:pt x="7580" y="0"/>
                  </a:lnTo>
                  <a:lnTo>
                    <a:pt x="7580" y="0"/>
                  </a:lnTo>
                  <a:lnTo>
                    <a:pt x="6976" y="47"/>
                  </a:lnTo>
                  <a:lnTo>
                    <a:pt x="6371" y="93"/>
                  </a:lnTo>
                  <a:lnTo>
                    <a:pt x="5813" y="279"/>
                  </a:lnTo>
                  <a:lnTo>
                    <a:pt x="5255" y="465"/>
                  </a:lnTo>
                  <a:lnTo>
                    <a:pt x="4743" y="698"/>
                  </a:lnTo>
                  <a:lnTo>
                    <a:pt x="4232" y="1023"/>
                  </a:lnTo>
                  <a:lnTo>
                    <a:pt x="3767" y="1349"/>
                  </a:lnTo>
                  <a:lnTo>
                    <a:pt x="3348" y="1767"/>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93" y="10044"/>
                  </a:lnTo>
                  <a:lnTo>
                    <a:pt x="47" y="10184"/>
                  </a:lnTo>
                  <a:lnTo>
                    <a:pt x="0" y="10277"/>
                  </a:lnTo>
                  <a:lnTo>
                    <a:pt x="47" y="10416"/>
                  </a:lnTo>
                  <a:lnTo>
                    <a:pt x="93" y="10556"/>
                  </a:lnTo>
                  <a:lnTo>
                    <a:pt x="93" y="10556"/>
                  </a:lnTo>
                  <a:lnTo>
                    <a:pt x="186" y="10649"/>
                  </a:lnTo>
                  <a:lnTo>
                    <a:pt x="279" y="10695"/>
                  </a:lnTo>
                  <a:lnTo>
                    <a:pt x="372" y="10742"/>
                  </a:lnTo>
                  <a:lnTo>
                    <a:pt x="512" y="10788"/>
                  </a:lnTo>
                  <a:lnTo>
                    <a:pt x="1581" y="10788"/>
                  </a:lnTo>
                  <a:lnTo>
                    <a:pt x="1581" y="11997"/>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4697" y="15113"/>
                  </a:lnTo>
                  <a:lnTo>
                    <a:pt x="6510" y="15113"/>
                  </a:lnTo>
                  <a:lnTo>
                    <a:pt x="6510" y="16415"/>
                  </a:lnTo>
                  <a:lnTo>
                    <a:pt x="6510" y="16415"/>
                  </a:lnTo>
                  <a:lnTo>
                    <a:pt x="6557" y="16601"/>
                  </a:lnTo>
                  <a:lnTo>
                    <a:pt x="6650" y="16787"/>
                  </a:lnTo>
                  <a:lnTo>
                    <a:pt x="6836" y="16880"/>
                  </a:lnTo>
                  <a:lnTo>
                    <a:pt x="7022" y="16926"/>
                  </a:lnTo>
                  <a:lnTo>
                    <a:pt x="13067" y="16926"/>
                  </a:lnTo>
                  <a:lnTo>
                    <a:pt x="13067" y="16926"/>
                  </a:lnTo>
                  <a:lnTo>
                    <a:pt x="13253" y="16880"/>
                  </a:lnTo>
                  <a:lnTo>
                    <a:pt x="13439" y="16787"/>
                  </a:lnTo>
                  <a:lnTo>
                    <a:pt x="13532" y="16601"/>
                  </a:lnTo>
                  <a:lnTo>
                    <a:pt x="13579" y="16415"/>
                  </a:lnTo>
                  <a:lnTo>
                    <a:pt x="13579" y="5999"/>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812" y="176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6435575" y="1485700"/>
              <a:ext cx="25600" cy="24425"/>
            </a:xfrm>
            <a:custGeom>
              <a:rect b="b" l="l" r="r" t="t"/>
              <a:pathLst>
                <a:path extrusionOk="0" fill="none" h="977" w="1024">
                  <a:moveTo>
                    <a:pt x="512" y="977"/>
                  </a:moveTo>
                  <a:lnTo>
                    <a:pt x="512" y="977"/>
                  </a:lnTo>
                  <a:lnTo>
                    <a:pt x="326" y="977"/>
                  </a:lnTo>
                  <a:lnTo>
                    <a:pt x="140" y="837"/>
                  </a:lnTo>
                  <a:lnTo>
                    <a:pt x="47" y="698"/>
                  </a:lnTo>
                  <a:lnTo>
                    <a:pt x="0" y="512"/>
                  </a:lnTo>
                  <a:lnTo>
                    <a:pt x="0" y="512"/>
                  </a:lnTo>
                  <a:lnTo>
                    <a:pt x="47" y="326"/>
                  </a:lnTo>
                  <a:lnTo>
                    <a:pt x="140" y="140"/>
                  </a:lnTo>
                  <a:lnTo>
                    <a:pt x="326" y="47"/>
                  </a:lnTo>
                  <a:lnTo>
                    <a:pt x="512" y="0"/>
                  </a:lnTo>
                  <a:lnTo>
                    <a:pt x="512" y="0"/>
                  </a:lnTo>
                  <a:lnTo>
                    <a:pt x="698" y="47"/>
                  </a:lnTo>
                  <a:lnTo>
                    <a:pt x="837" y="140"/>
                  </a:lnTo>
                  <a:lnTo>
                    <a:pt x="977" y="326"/>
                  </a:lnTo>
                  <a:lnTo>
                    <a:pt x="1023" y="512"/>
                  </a:lnTo>
                  <a:lnTo>
                    <a:pt x="1023" y="512"/>
                  </a:lnTo>
                  <a:lnTo>
                    <a:pt x="977" y="698"/>
                  </a:lnTo>
                  <a:lnTo>
                    <a:pt x="837" y="837"/>
                  </a:lnTo>
                  <a:lnTo>
                    <a:pt x="698" y="977"/>
                  </a:lnTo>
                  <a:lnTo>
                    <a:pt x="512" y="977"/>
                  </a:lnTo>
                  <a:lnTo>
                    <a:pt x="512" y="97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6401850" y="1318300"/>
              <a:ext cx="93025" cy="139525"/>
            </a:xfrm>
            <a:custGeom>
              <a:rect b="b" l="l" r="r" t="t"/>
              <a:pathLst>
                <a:path extrusionOk="0" fill="none" h="5581" w="3721">
                  <a:moveTo>
                    <a:pt x="3721" y="3348"/>
                  </a:moveTo>
                  <a:lnTo>
                    <a:pt x="3721" y="3348"/>
                  </a:lnTo>
                  <a:lnTo>
                    <a:pt x="3721" y="3581"/>
                  </a:lnTo>
                  <a:lnTo>
                    <a:pt x="3674" y="3767"/>
                  </a:lnTo>
                  <a:lnTo>
                    <a:pt x="3581" y="3906"/>
                  </a:lnTo>
                  <a:lnTo>
                    <a:pt x="3442" y="4046"/>
                  </a:lnTo>
                  <a:lnTo>
                    <a:pt x="3302" y="4185"/>
                  </a:lnTo>
                  <a:lnTo>
                    <a:pt x="3116" y="4278"/>
                  </a:lnTo>
                  <a:lnTo>
                    <a:pt x="2930" y="4325"/>
                  </a:lnTo>
                  <a:lnTo>
                    <a:pt x="2744" y="4371"/>
                  </a:lnTo>
                  <a:lnTo>
                    <a:pt x="2372" y="4371"/>
                  </a:lnTo>
                  <a:lnTo>
                    <a:pt x="2372" y="5069"/>
                  </a:lnTo>
                  <a:lnTo>
                    <a:pt x="2372" y="5069"/>
                  </a:lnTo>
                  <a:lnTo>
                    <a:pt x="2326" y="5255"/>
                  </a:lnTo>
                  <a:lnTo>
                    <a:pt x="2233" y="5441"/>
                  </a:lnTo>
                  <a:lnTo>
                    <a:pt x="2047" y="5534"/>
                  </a:lnTo>
                  <a:lnTo>
                    <a:pt x="1861" y="5580"/>
                  </a:lnTo>
                  <a:lnTo>
                    <a:pt x="1861" y="5580"/>
                  </a:lnTo>
                  <a:lnTo>
                    <a:pt x="1675" y="5534"/>
                  </a:lnTo>
                  <a:lnTo>
                    <a:pt x="1489" y="5441"/>
                  </a:lnTo>
                  <a:lnTo>
                    <a:pt x="1396" y="5255"/>
                  </a:lnTo>
                  <a:lnTo>
                    <a:pt x="1349" y="5069"/>
                  </a:lnTo>
                  <a:lnTo>
                    <a:pt x="1349" y="4371"/>
                  </a:lnTo>
                  <a:lnTo>
                    <a:pt x="1349" y="4371"/>
                  </a:lnTo>
                  <a:lnTo>
                    <a:pt x="1396" y="4139"/>
                  </a:lnTo>
                  <a:lnTo>
                    <a:pt x="1442" y="3953"/>
                  </a:lnTo>
                  <a:lnTo>
                    <a:pt x="1535" y="3813"/>
                  </a:lnTo>
                  <a:lnTo>
                    <a:pt x="1675" y="3674"/>
                  </a:lnTo>
                  <a:lnTo>
                    <a:pt x="1814" y="3534"/>
                  </a:lnTo>
                  <a:lnTo>
                    <a:pt x="1954" y="3441"/>
                  </a:lnTo>
                  <a:lnTo>
                    <a:pt x="2140" y="3395"/>
                  </a:lnTo>
                  <a:lnTo>
                    <a:pt x="2372" y="3348"/>
                  </a:lnTo>
                  <a:lnTo>
                    <a:pt x="2744" y="3348"/>
                  </a:lnTo>
                  <a:lnTo>
                    <a:pt x="2744" y="1023"/>
                  </a:lnTo>
                  <a:lnTo>
                    <a:pt x="977" y="1023"/>
                  </a:lnTo>
                  <a:lnTo>
                    <a:pt x="977" y="1674"/>
                  </a:lnTo>
                  <a:lnTo>
                    <a:pt x="977" y="1674"/>
                  </a:lnTo>
                  <a:lnTo>
                    <a:pt x="977" y="1860"/>
                  </a:lnTo>
                  <a:lnTo>
                    <a:pt x="838" y="2046"/>
                  </a:lnTo>
                  <a:lnTo>
                    <a:pt x="698" y="2139"/>
                  </a:lnTo>
                  <a:lnTo>
                    <a:pt x="512" y="2186"/>
                  </a:lnTo>
                  <a:lnTo>
                    <a:pt x="512" y="2186"/>
                  </a:lnTo>
                  <a:lnTo>
                    <a:pt x="326" y="2139"/>
                  </a:lnTo>
                  <a:lnTo>
                    <a:pt x="140" y="2046"/>
                  </a:lnTo>
                  <a:lnTo>
                    <a:pt x="47" y="1860"/>
                  </a:lnTo>
                  <a:lnTo>
                    <a:pt x="0" y="1674"/>
                  </a:lnTo>
                  <a:lnTo>
                    <a:pt x="0" y="1023"/>
                  </a:lnTo>
                  <a:lnTo>
                    <a:pt x="0" y="1023"/>
                  </a:lnTo>
                  <a:lnTo>
                    <a:pt x="47" y="837"/>
                  </a:lnTo>
                  <a:lnTo>
                    <a:pt x="93" y="651"/>
                  </a:lnTo>
                  <a:lnTo>
                    <a:pt x="186" y="465"/>
                  </a:lnTo>
                  <a:lnTo>
                    <a:pt x="279" y="326"/>
                  </a:lnTo>
                  <a:lnTo>
                    <a:pt x="465" y="186"/>
                  </a:lnTo>
                  <a:lnTo>
                    <a:pt x="605" y="93"/>
                  </a:lnTo>
                  <a:lnTo>
                    <a:pt x="791" y="47"/>
                  </a:lnTo>
                  <a:lnTo>
                    <a:pt x="977" y="0"/>
                  </a:lnTo>
                  <a:lnTo>
                    <a:pt x="2744" y="0"/>
                  </a:lnTo>
                  <a:lnTo>
                    <a:pt x="2744" y="0"/>
                  </a:lnTo>
                  <a:lnTo>
                    <a:pt x="2930" y="47"/>
                  </a:lnTo>
                  <a:lnTo>
                    <a:pt x="3116" y="93"/>
                  </a:lnTo>
                  <a:lnTo>
                    <a:pt x="3302" y="186"/>
                  </a:lnTo>
                  <a:lnTo>
                    <a:pt x="3442" y="326"/>
                  </a:lnTo>
                  <a:lnTo>
                    <a:pt x="3581" y="465"/>
                  </a:lnTo>
                  <a:lnTo>
                    <a:pt x="3674" y="651"/>
                  </a:lnTo>
                  <a:lnTo>
                    <a:pt x="3721" y="837"/>
                  </a:lnTo>
                  <a:lnTo>
                    <a:pt x="3721" y="1023"/>
                  </a:lnTo>
                  <a:lnTo>
                    <a:pt x="3721" y="334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6494850" y="1402000"/>
              <a:ext cx="25" cy="25"/>
            </a:xfrm>
            <a:custGeom>
              <a:rect b="b" l="l" r="r" t="t"/>
              <a:pathLst>
                <a:path extrusionOk="0" fill="none" h="1" w="1">
                  <a:moveTo>
                    <a:pt x="1" y="0"/>
                  </a:moveTo>
                  <a:lnTo>
                    <a:pt x="1"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39"/>
          <p:cNvSpPr txBox="1"/>
          <p:nvPr>
            <p:ph type="title"/>
          </p:nvPr>
        </p:nvSpPr>
        <p:spPr>
          <a:xfrm>
            <a:off x="4838575" y="1553875"/>
            <a:ext cx="3090900" cy="107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Habit and Scope</a:t>
            </a:r>
            <a:endParaRPr/>
          </a:p>
        </p:txBody>
      </p:sp>
      <p:sp>
        <p:nvSpPr>
          <p:cNvPr id="1385" name="Google Shape;1385;p39"/>
          <p:cNvSpPr txBox="1"/>
          <p:nvPr>
            <p:ph idx="1" type="subTitle"/>
          </p:nvPr>
        </p:nvSpPr>
        <p:spPr>
          <a:xfrm>
            <a:off x="4838625" y="2864500"/>
            <a:ext cx="4009200" cy="17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MentalMate delivers daily, customized mental health tips based on your unique behaviors and preferences. This tailored approach boosts engagement and supports sustained mental wellness.</a:t>
            </a:r>
            <a:endParaRPr/>
          </a:p>
          <a:p>
            <a:pPr indent="0" lvl="0" marL="0" rtl="0" algn="l">
              <a:spcBef>
                <a:spcPts val="0"/>
              </a:spcBef>
              <a:spcAft>
                <a:spcPts val="0"/>
              </a:spcAft>
              <a:buNone/>
            </a:pPr>
            <a:r>
              <a:t/>
            </a:r>
            <a:endParaRPr/>
          </a:p>
        </p:txBody>
      </p:sp>
      <p:sp>
        <p:nvSpPr>
          <p:cNvPr id="1386" name="Google Shape;1386;p39"/>
          <p:cNvSpPr/>
          <p:nvPr/>
        </p:nvSpPr>
        <p:spPr>
          <a:xfrm>
            <a:off x="901225" y="1481388"/>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7" name="Google Shape;1387;p39"/>
          <p:cNvPicPr preferRelativeResize="0"/>
          <p:nvPr/>
        </p:nvPicPr>
        <p:blipFill>
          <a:blip r:embed="rId3">
            <a:alphaModFix/>
          </a:blip>
          <a:stretch>
            <a:fillRect/>
          </a:stretch>
        </p:blipFill>
        <p:spPr>
          <a:xfrm>
            <a:off x="1022400" y="1606025"/>
            <a:ext cx="3041900" cy="172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40"/>
          <p:cNvSpPr/>
          <p:nvPr/>
        </p:nvSpPr>
        <p:spPr>
          <a:xfrm>
            <a:off x="1088900" y="1577270"/>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1088900" y="3024745"/>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txBox="1"/>
          <p:nvPr>
            <p:ph type="title"/>
          </p:nvPr>
        </p:nvSpPr>
        <p:spPr>
          <a:xfrm>
            <a:off x="9486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Personalizing Mental Health Support</a:t>
            </a:r>
            <a:endParaRPr/>
          </a:p>
          <a:p>
            <a:pPr indent="0" lvl="0" marL="0" rtl="0" algn="ctr">
              <a:spcBef>
                <a:spcPts val="0"/>
              </a:spcBef>
              <a:spcAft>
                <a:spcPts val="0"/>
              </a:spcAft>
              <a:buNone/>
            </a:pPr>
            <a:r>
              <a:t/>
            </a:r>
            <a:endParaRPr/>
          </a:p>
        </p:txBody>
      </p:sp>
      <p:sp>
        <p:nvSpPr>
          <p:cNvPr id="1395" name="Google Shape;1395;p40"/>
          <p:cNvSpPr txBox="1"/>
          <p:nvPr>
            <p:ph idx="6" type="subTitle"/>
          </p:nvPr>
        </p:nvSpPr>
        <p:spPr>
          <a:xfrm>
            <a:off x="2251900" y="3469139"/>
            <a:ext cx="5408400" cy="1147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Increasing social health acceptance of mental health discussions broadens the user base</a:t>
            </a:r>
            <a:endParaRPr/>
          </a:p>
          <a:p>
            <a:pPr indent="-317500" lvl="0" marL="457200" rtl="0" algn="l">
              <a:spcBef>
                <a:spcPts val="0"/>
              </a:spcBef>
              <a:spcAft>
                <a:spcPts val="0"/>
              </a:spcAft>
              <a:buSzPts val="1400"/>
              <a:buChar char="●"/>
            </a:pPr>
            <a:r>
              <a:rPr lang="en"/>
              <a:t>Ideal for tech savvy individuals who value mental wellness and innovation</a:t>
            </a:r>
            <a:endParaRPr/>
          </a:p>
          <a:p>
            <a:pPr indent="0" lvl="0" marL="0" rtl="0" algn="l">
              <a:spcBef>
                <a:spcPts val="0"/>
              </a:spcBef>
              <a:spcAft>
                <a:spcPts val="0"/>
              </a:spcAft>
              <a:buNone/>
            </a:pPr>
            <a:r>
              <a:t/>
            </a:r>
            <a:endParaRPr/>
          </a:p>
        </p:txBody>
      </p:sp>
      <p:sp>
        <p:nvSpPr>
          <p:cNvPr id="1396" name="Google Shape;1396;p40"/>
          <p:cNvSpPr txBox="1"/>
          <p:nvPr>
            <p:ph idx="2" type="title"/>
          </p:nvPr>
        </p:nvSpPr>
        <p:spPr>
          <a:xfrm>
            <a:off x="2251900" y="1516291"/>
            <a:ext cx="2179800" cy="5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Market</a:t>
            </a:r>
            <a:endParaRPr/>
          </a:p>
        </p:txBody>
      </p:sp>
      <p:sp>
        <p:nvSpPr>
          <p:cNvPr id="1397" name="Google Shape;1397;p40"/>
          <p:cNvSpPr txBox="1"/>
          <p:nvPr>
            <p:ph idx="1" type="subTitle"/>
          </p:nvPr>
        </p:nvSpPr>
        <p:spPr>
          <a:xfrm>
            <a:off x="2251900" y="2038000"/>
            <a:ext cx="5219700" cy="1044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Primarily aimed at individuals seeking tools for mental health improvement.</a:t>
            </a:r>
            <a:endParaRPr/>
          </a:p>
          <a:p>
            <a:pPr indent="-317500" lvl="0" marL="457200" rtl="0" algn="l">
              <a:spcBef>
                <a:spcPts val="0"/>
              </a:spcBef>
              <a:spcAft>
                <a:spcPts val="0"/>
              </a:spcAft>
              <a:buSzPts val="1400"/>
              <a:buChar char="●"/>
            </a:pPr>
            <a:r>
              <a:rPr lang="en"/>
              <a:t>Suitable for a diverse demographic: students, professionals, and general wellness seekers.</a:t>
            </a:r>
            <a:endParaRPr/>
          </a:p>
          <a:p>
            <a:pPr indent="0" lvl="0" marL="0" rtl="0" algn="l">
              <a:spcBef>
                <a:spcPts val="0"/>
              </a:spcBef>
              <a:spcAft>
                <a:spcPts val="0"/>
              </a:spcAft>
              <a:buNone/>
            </a:pPr>
            <a:r>
              <a:t/>
            </a:r>
            <a:endParaRPr/>
          </a:p>
        </p:txBody>
      </p:sp>
      <p:sp>
        <p:nvSpPr>
          <p:cNvPr id="1398" name="Google Shape;1398;p40"/>
          <p:cNvSpPr txBox="1"/>
          <p:nvPr>
            <p:ph idx="5" type="title"/>
          </p:nvPr>
        </p:nvSpPr>
        <p:spPr>
          <a:xfrm>
            <a:off x="2251900" y="2963775"/>
            <a:ext cx="3505200" cy="5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Potential User Base</a:t>
            </a:r>
            <a:endParaRPr/>
          </a:p>
        </p:txBody>
      </p:sp>
      <p:grpSp>
        <p:nvGrpSpPr>
          <p:cNvPr id="1399" name="Google Shape;1399;p40"/>
          <p:cNvGrpSpPr/>
          <p:nvPr/>
        </p:nvGrpSpPr>
        <p:grpSpPr>
          <a:xfrm>
            <a:off x="1338352" y="3266981"/>
            <a:ext cx="474887" cy="474915"/>
            <a:chOff x="4033775" y="1962325"/>
            <a:chExt cx="423175" cy="423200"/>
          </a:xfrm>
        </p:grpSpPr>
        <p:sp>
          <p:nvSpPr>
            <p:cNvPr id="1400" name="Google Shape;1400;p40"/>
            <p:cNvSpPr/>
            <p:nvPr/>
          </p:nvSpPr>
          <p:spPr>
            <a:xfrm>
              <a:off x="4033775" y="2227375"/>
              <a:ext cx="423175" cy="158150"/>
            </a:xfrm>
            <a:custGeom>
              <a:rect b="b" l="l" r="r" t="t"/>
              <a:pathLst>
                <a:path extrusionOk="0" h="6326" w="16927">
                  <a:moveTo>
                    <a:pt x="12323" y="1"/>
                  </a:moveTo>
                  <a:lnTo>
                    <a:pt x="12230" y="1"/>
                  </a:lnTo>
                  <a:lnTo>
                    <a:pt x="12230" y="1"/>
                  </a:lnTo>
                  <a:lnTo>
                    <a:pt x="11858" y="326"/>
                  </a:lnTo>
                  <a:lnTo>
                    <a:pt x="11440" y="605"/>
                  </a:lnTo>
                  <a:lnTo>
                    <a:pt x="11021" y="838"/>
                  </a:lnTo>
                  <a:lnTo>
                    <a:pt x="10510" y="1070"/>
                  </a:lnTo>
                  <a:lnTo>
                    <a:pt x="10045" y="1256"/>
                  </a:lnTo>
                  <a:lnTo>
                    <a:pt x="9533" y="1349"/>
                  </a:lnTo>
                  <a:lnTo>
                    <a:pt x="9022" y="1442"/>
                  </a:lnTo>
                  <a:lnTo>
                    <a:pt x="8464" y="1442"/>
                  </a:lnTo>
                  <a:lnTo>
                    <a:pt x="8464" y="1442"/>
                  </a:lnTo>
                  <a:lnTo>
                    <a:pt x="7906" y="1442"/>
                  </a:lnTo>
                  <a:lnTo>
                    <a:pt x="7394" y="1349"/>
                  </a:lnTo>
                  <a:lnTo>
                    <a:pt x="6883" y="1256"/>
                  </a:lnTo>
                  <a:lnTo>
                    <a:pt x="6418" y="1070"/>
                  </a:lnTo>
                  <a:lnTo>
                    <a:pt x="5906" y="838"/>
                  </a:lnTo>
                  <a:lnTo>
                    <a:pt x="5488" y="605"/>
                  </a:lnTo>
                  <a:lnTo>
                    <a:pt x="5069" y="326"/>
                  </a:lnTo>
                  <a:lnTo>
                    <a:pt x="4697" y="1"/>
                  </a:lnTo>
                  <a:lnTo>
                    <a:pt x="4604" y="1"/>
                  </a:lnTo>
                  <a:lnTo>
                    <a:pt x="4604" y="1"/>
                  </a:lnTo>
                  <a:lnTo>
                    <a:pt x="4093" y="1"/>
                  </a:lnTo>
                  <a:lnTo>
                    <a:pt x="3674" y="94"/>
                  </a:lnTo>
                  <a:lnTo>
                    <a:pt x="3209" y="187"/>
                  </a:lnTo>
                  <a:lnTo>
                    <a:pt x="2791" y="326"/>
                  </a:lnTo>
                  <a:lnTo>
                    <a:pt x="2419" y="559"/>
                  </a:lnTo>
                  <a:lnTo>
                    <a:pt x="2000" y="745"/>
                  </a:lnTo>
                  <a:lnTo>
                    <a:pt x="1675" y="1024"/>
                  </a:lnTo>
                  <a:lnTo>
                    <a:pt x="1349" y="1303"/>
                  </a:lnTo>
                  <a:lnTo>
                    <a:pt x="1070" y="1628"/>
                  </a:lnTo>
                  <a:lnTo>
                    <a:pt x="791" y="2000"/>
                  </a:lnTo>
                  <a:lnTo>
                    <a:pt x="559" y="2372"/>
                  </a:lnTo>
                  <a:lnTo>
                    <a:pt x="373" y="2791"/>
                  </a:lnTo>
                  <a:lnTo>
                    <a:pt x="186" y="3209"/>
                  </a:lnTo>
                  <a:lnTo>
                    <a:pt x="93" y="3628"/>
                  </a:lnTo>
                  <a:lnTo>
                    <a:pt x="47" y="4093"/>
                  </a:lnTo>
                  <a:lnTo>
                    <a:pt x="0" y="4558"/>
                  </a:lnTo>
                  <a:lnTo>
                    <a:pt x="0" y="5814"/>
                  </a:lnTo>
                  <a:lnTo>
                    <a:pt x="0" y="5814"/>
                  </a:lnTo>
                  <a:lnTo>
                    <a:pt x="47" y="6000"/>
                  </a:lnTo>
                  <a:lnTo>
                    <a:pt x="140" y="6186"/>
                  </a:lnTo>
                  <a:lnTo>
                    <a:pt x="326" y="6279"/>
                  </a:lnTo>
                  <a:lnTo>
                    <a:pt x="512" y="6325"/>
                  </a:lnTo>
                  <a:lnTo>
                    <a:pt x="11300" y="6325"/>
                  </a:lnTo>
                  <a:lnTo>
                    <a:pt x="11300" y="5628"/>
                  </a:lnTo>
                  <a:lnTo>
                    <a:pt x="11068" y="5628"/>
                  </a:lnTo>
                  <a:lnTo>
                    <a:pt x="11068" y="5628"/>
                  </a:lnTo>
                  <a:lnTo>
                    <a:pt x="10789" y="5581"/>
                  </a:lnTo>
                  <a:lnTo>
                    <a:pt x="10556" y="5488"/>
                  </a:lnTo>
                  <a:lnTo>
                    <a:pt x="10324" y="5395"/>
                  </a:lnTo>
                  <a:lnTo>
                    <a:pt x="10091" y="5209"/>
                  </a:lnTo>
                  <a:lnTo>
                    <a:pt x="9952" y="5023"/>
                  </a:lnTo>
                  <a:lnTo>
                    <a:pt x="9812" y="4791"/>
                  </a:lnTo>
                  <a:lnTo>
                    <a:pt x="9766" y="4558"/>
                  </a:lnTo>
                  <a:lnTo>
                    <a:pt x="9719" y="4279"/>
                  </a:lnTo>
                  <a:lnTo>
                    <a:pt x="9719" y="4000"/>
                  </a:lnTo>
                  <a:lnTo>
                    <a:pt x="9719" y="4000"/>
                  </a:lnTo>
                  <a:lnTo>
                    <a:pt x="9580" y="3954"/>
                  </a:lnTo>
                  <a:lnTo>
                    <a:pt x="9487" y="3861"/>
                  </a:lnTo>
                  <a:lnTo>
                    <a:pt x="9394" y="3721"/>
                  </a:lnTo>
                  <a:lnTo>
                    <a:pt x="9394" y="3535"/>
                  </a:lnTo>
                  <a:lnTo>
                    <a:pt x="9394" y="3535"/>
                  </a:lnTo>
                  <a:lnTo>
                    <a:pt x="9440" y="3349"/>
                  </a:lnTo>
                  <a:lnTo>
                    <a:pt x="9533" y="3209"/>
                  </a:lnTo>
                  <a:lnTo>
                    <a:pt x="9673" y="3116"/>
                  </a:lnTo>
                  <a:lnTo>
                    <a:pt x="9905" y="3070"/>
                  </a:lnTo>
                  <a:lnTo>
                    <a:pt x="9905" y="3070"/>
                  </a:lnTo>
                  <a:lnTo>
                    <a:pt x="9905" y="3070"/>
                  </a:lnTo>
                  <a:lnTo>
                    <a:pt x="10091" y="3070"/>
                  </a:lnTo>
                  <a:lnTo>
                    <a:pt x="10231" y="3116"/>
                  </a:lnTo>
                  <a:lnTo>
                    <a:pt x="10370" y="3209"/>
                  </a:lnTo>
                  <a:lnTo>
                    <a:pt x="10463" y="3302"/>
                  </a:lnTo>
                  <a:lnTo>
                    <a:pt x="10556" y="3395"/>
                  </a:lnTo>
                  <a:lnTo>
                    <a:pt x="10649" y="3535"/>
                  </a:lnTo>
                  <a:lnTo>
                    <a:pt x="10696" y="3721"/>
                  </a:lnTo>
                  <a:lnTo>
                    <a:pt x="10696" y="3861"/>
                  </a:lnTo>
                  <a:lnTo>
                    <a:pt x="10696" y="4279"/>
                  </a:lnTo>
                  <a:lnTo>
                    <a:pt x="10696" y="4279"/>
                  </a:lnTo>
                  <a:lnTo>
                    <a:pt x="10742" y="4419"/>
                  </a:lnTo>
                  <a:lnTo>
                    <a:pt x="10835" y="4512"/>
                  </a:lnTo>
                  <a:lnTo>
                    <a:pt x="10928" y="4605"/>
                  </a:lnTo>
                  <a:lnTo>
                    <a:pt x="11068" y="4605"/>
                  </a:lnTo>
                  <a:lnTo>
                    <a:pt x="11300" y="4605"/>
                  </a:lnTo>
                  <a:lnTo>
                    <a:pt x="11300" y="3581"/>
                  </a:lnTo>
                  <a:lnTo>
                    <a:pt x="11300" y="3581"/>
                  </a:lnTo>
                  <a:lnTo>
                    <a:pt x="11300" y="3395"/>
                  </a:lnTo>
                  <a:lnTo>
                    <a:pt x="11440" y="3209"/>
                  </a:lnTo>
                  <a:lnTo>
                    <a:pt x="11579" y="3116"/>
                  </a:lnTo>
                  <a:lnTo>
                    <a:pt x="11765" y="3070"/>
                  </a:lnTo>
                  <a:lnTo>
                    <a:pt x="11765" y="3070"/>
                  </a:lnTo>
                  <a:lnTo>
                    <a:pt x="11951" y="3116"/>
                  </a:lnTo>
                  <a:lnTo>
                    <a:pt x="12137" y="3209"/>
                  </a:lnTo>
                  <a:lnTo>
                    <a:pt x="12230" y="3395"/>
                  </a:lnTo>
                  <a:lnTo>
                    <a:pt x="12277" y="3581"/>
                  </a:lnTo>
                  <a:lnTo>
                    <a:pt x="12277" y="4605"/>
                  </a:lnTo>
                  <a:lnTo>
                    <a:pt x="12509" y="4605"/>
                  </a:lnTo>
                  <a:lnTo>
                    <a:pt x="12509" y="4605"/>
                  </a:lnTo>
                  <a:lnTo>
                    <a:pt x="12649" y="4605"/>
                  </a:lnTo>
                  <a:lnTo>
                    <a:pt x="12742" y="4512"/>
                  </a:lnTo>
                  <a:lnTo>
                    <a:pt x="12788" y="4419"/>
                  </a:lnTo>
                  <a:lnTo>
                    <a:pt x="12835" y="4279"/>
                  </a:lnTo>
                  <a:lnTo>
                    <a:pt x="12835" y="3861"/>
                  </a:lnTo>
                  <a:lnTo>
                    <a:pt x="12835" y="3861"/>
                  </a:lnTo>
                  <a:lnTo>
                    <a:pt x="12835" y="3721"/>
                  </a:lnTo>
                  <a:lnTo>
                    <a:pt x="12881" y="3535"/>
                  </a:lnTo>
                  <a:lnTo>
                    <a:pt x="12974" y="3395"/>
                  </a:lnTo>
                  <a:lnTo>
                    <a:pt x="13067" y="3302"/>
                  </a:lnTo>
                  <a:lnTo>
                    <a:pt x="13207" y="3209"/>
                  </a:lnTo>
                  <a:lnTo>
                    <a:pt x="13346" y="3116"/>
                  </a:lnTo>
                  <a:lnTo>
                    <a:pt x="13486" y="3070"/>
                  </a:lnTo>
                  <a:lnTo>
                    <a:pt x="13625" y="3070"/>
                  </a:lnTo>
                  <a:lnTo>
                    <a:pt x="13672" y="3070"/>
                  </a:lnTo>
                  <a:lnTo>
                    <a:pt x="13672" y="3070"/>
                  </a:lnTo>
                  <a:lnTo>
                    <a:pt x="13858" y="3116"/>
                  </a:lnTo>
                  <a:lnTo>
                    <a:pt x="13997" y="3209"/>
                  </a:lnTo>
                  <a:lnTo>
                    <a:pt x="14137" y="3349"/>
                  </a:lnTo>
                  <a:lnTo>
                    <a:pt x="14137" y="3535"/>
                  </a:lnTo>
                  <a:lnTo>
                    <a:pt x="14137" y="3535"/>
                  </a:lnTo>
                  <a:lnTo>
                    <a:pt x="14137" y="3721"/>
                  </a:lnTo>
                  <a:lnTo>
                    <a:pt x="14044" y="3861"/>
                  </a:lnTo>
                  <a:lnTo>
                    <a:pt x="13951" y="3954"/>
                  </a:lnTo>
                  <a:lnTo>
                    <a:pt x="13811" y="4000"/>
                  </a:lnTo>
                  <a:lnTo>
                    <a:pt x="13811" y="4279"/>
                  </a:lnTo>
                  <a:lnTo>
                    <a:pt x="13811" y="4279"/>
                  </a:lnTo>
                  <a:lnTo>
                    <a:pt x="13811" y="4558"/>
                  </a:lnTo>
                  <a:lnTo>
                    <a:pt x="13718" y="4791"/>
                  </a:lnTo>
                  <a:lnTo>
                    <a:pt x="13579" y="5023"/>
                  </a:lnTo>
                  <a:lnTo>
                    <a:pt x="13439" y="5209"/>
                  </a:lnTo>
                  <a:lnTo>
                    <a:pt x="13253" y="5395"/>
                  </a:lnTo>
                  <a:lnTo>
                    <a:pt x="13021" y="5488"/>
                  </a:lnTo>
                  <a:lnTo>
                    <a:pt x="12742" y="5581"/>
                  </a:lnTo>
                  <a:lnTo>
                    <a:pt x="12509" y="5628"/>
                  </a:lnTo>
                  <a:lnTo>
                    <a:pt x="12277" y="5628"/>
                  </a:lnTo>
                  <a:lnTo>
                    <a:pt x="12277" y="6325"/>
                  </a:lnTo>
                  <a:lnTo>
                    <a:pt x="16415" y="6325"/>
                  </a:lnTo>
                  <a:lnTo>
                    <a:pt x="16415" y="6325"/>
                  </a:lnTo>
                  <a:lnTo>
                    <a:pt x="16601" y="6279"/>
                  </a:lnTo>
                  <a:lnTo>
                    <a:pt x="16787" y="6186"/>
                  </a:lnTo>
                  <a:lnTo>
                    <a:pt x="16787" y="6186"/>
                  </a:lnTo>
                  <a:lnTo>
                    <a:pt x="16880" y="6000"/>
                  </a:lnTo>
                  <a:lnTo>
                    <a:pt x="16927" y="5814"/>
                  </a:lnTo>
                  <a:lnTo>
                    <a:pt x="16927" y="4558"/>
                  </a:lnTo>
                  <a:lnTo>
                    <a:pt x="16927" y="4558"/>
                  </a:lnTo>
                  <a:lnTo>
                    <a:pt x="16880" y="4093"/>
                  </a:lnTo>
                  <a:lnTo>
                    <a:pt x="16834" y="3628"/>
                  </a:lnTo>
                  <a:lnTo>
                    <a:pt x="16741" y="3209"/>
                  </a:lnTo>
                  <a:lnTo>
                    <a:pt x="16555" y="2791"/>
                  </a:lnTo>
                  <a:lnTo>
                    <a:pt x="16369" y="2372"/>
                  </a:lnTo>
                  <a:lnTo>
                    <a:pt x="16136" y="2000"/>
                  </a:lnTo>
                  <a:lnTo>
                    <a:pt x="15857" y="1628"/>
                  </a:lnTo>
                  <a:lnTo>
                    <a:pt x="15578" y="1303"/>
                  </a:lnTo>
                  <a:lnTo>
                    <a:pt x="15253" y="1024"/>
                  </a:lnTo>
                  <a:lnTo>
                    <a:pt x="14927" y="745"/>
                  </a:lnTo>
                  <a:lnTo>
                    <a:pt x="14509" y="559"/>
                  </a:lnTo>
                  <a:lnTo>
                    <a:pt x="14137" y="326"/>
                  </a:lnTo>
                  <a:lnTo>
                    <a:pt x="13718" y="187"/>
                  </a:lnTo>
                  <a:lnTo>
                    <a:pt x="13253" y="94"/>
                  </a:lnTo>
                  <a:lnTo>
                    <a:pt x="12835" y="1"/>
                  </a:lnTo>
                  <a:lnTo>
                    <a:pt x="12323" y="1"/>
                  </a:lnTo>
                  <a:lnTo>
                    <a:pt x="12323" y="1"/>
                  </a:lnTo>
                  <a:close/>
                  <a:moveTo>
                    <a:pt x="12323" y="1"/>
                  </a:moveTo>
                  <a:lnTo>
                    <a:pt x="12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4033775" y="2227375"/>
              <a:ext cx="423175" cy="158150"/>
            </a:xfrm>
            <a:custGeom>
              <a:rect b="b" l="l" r="r" t="t"/>
              <a:pathLst>
                <a:path extrusionOk="0" fill="none" h="6326" w="16927">
                  <a:moveTo>
                    <a:pt x="12323" y="1"/>
                  </a:moveTo>
                  <a:lnTo>
                    <a:pt x="12230" y="1"/>
                  </a:lnTo>
                  <a:lnTo>
                    <a:pt x="12230" y="1"/>
                  </a:lnTo>
                  <a:lnTo>
                    <a:pt x="11858" y="326"/>
                  </a:lnTo>
                  <a:lnTo>
                    <a:pt x="11440" y="605"/>
                  </a:lnTo>
                  <a:lnTo>
                    <a:pt x="11021" y="838"/>
                  </a:lnTo>
                  <a:lnTo>
                    <a:pt x="10510" y="1070"/>
                  </a:lnTo>
                  <a:lnTo>
                    <a:pt x="10045" y="1256"/>
                  </a:lnTo>
                  <a:lnTo>
                    <a:pt x="9533" y="1349"/>
                  </a:lnTo>
                  <a:lnTo>
                    <a:pt x="9022" y="1442"/>
                  </a:lnTo>
                  <a:lnTo>
                    <a:pt x="8464" y="1442"/>
                  </a:lnTo>
                  <a:lnTo>
                    <a:pt x="8464" y="1442"/>
                  </a:lnTo>
                  <a:lnTo>
                    <a:pt x="7906" y="1442"/>
                  </a:lnTo>
                  <a:lnTo>
                    <a:pt x="7394" y="1349"/>
                  </a:lnTo>
                  <a:lnTo>
                    <a:pt x="6883" y="1256"/>
                  </a:lnTo>
                  <a:lnTo>
                    <a:pt x="6418" y="1070"/>
                  </a:lnTo>
                  <a:lnTo>
                    <a:pt x="5906" y="838"/>
                  </a:lnTo>
                  <a:lnTo>
                    <a:pt x="5488" y="605"/>
                  </a:lnTo>
                  <a:lnTo>
                    <a:pt x="5069" y="326"/>
                  </a:lnTo>
                  <a:lnTo>
                    <a:pt x="4697" y="1"/>
                  </a:lnTo>
                  <a:lnTo>
                    <a:pt x="4604" y="1"/>
                  </a:lnTo>
                  <a:lnTo>
                    <a:pt x="4604" y="1"/>
                  </a:lnTo>
                  <a:lnTo>
                    <a:pt x="4093" y="1"/>
                  </a:lnTo>
                  <a:lnTo>
                    <a:pt x="3674" y="94"/>
                  </a:lnTo>
                  <a:lnTo>
                    <a:pt x="3209" y="187"/>
                  </a:lnTo>
                  <a:lnTo>
                    <a:pt x="2791" y="326"/>
                  </a:lnTo>
                  <a:lnTo>
                    <a:pt x="2419" y="559"/>
                  </a:lnTo>
                  <a:lnTo>
                    <a:pt x="2000" y="745"/>
                  </a:lnTo>
                  <a:lnTo>
                    <a:pt x="1675" y="1024"/>
                  </a:lnTo>
                  <a:lnTo>
                    <a:pt x="1349" y="1303"/>
                  </a:lnTo>
                  <a:lnTo>
                    <a:pt x="1070" y="1628"/>
                  </a:lnTo>
                  <a:lnTo>
                    <a:pt x="791" y="2000"/>
                  </a:lnTo>
                  <a:lnTo>
                    <a:pt x="559" y="2372"/>
                  </a:lnTo>
                  <a:lnTo>
                    <a:pt x="373" y="2791"/>
                  </a:lnTo>
                  <a:lnTo>
                    <a:pt x="186" y="3209"/>
                  </a:lnTo>
                  <a:lnTo>
                    <a:pt x="93" y="3628"/>
                  </a:lnTo>
                  <a:lnTo>
                    <a:pt x="47" y="4093"/>
                  </a:lnTo>
                  <a:lnTo>
                    <a:pt x="0" y="4558"/>
                  </a:lnTo>
                  <a:lnTo>
                    <a:pt x="0" y="5814"/>
                  </a:lnTo>
                  <a:lnTo>
                    <a:pt x="0" y="5814"/>
                  </a:lnTo>
                  <a:lnTo>
                    <a:pt x="47" y="6000"/>
                  </a:lnTo>
                  <a:lnTo>
                    <a:pt x="140" y="6186"/>
                  </a:lnTo>
                  <a:lnTo>
                    <a:pt x="326" y="6279"/>
                  </a:lnTo>
                  <a:lnTo>
                    <a:pt x="512" y="6325"/>
                  </a:lnTo>
                  <a:lnTo>
                    <a:pt x="11300" y="6325"/>
                  </a:lnTo>
                  <a:lnTo>
                    <a:pt x="11300" y="5628"/>
                  </a:lnTo>
                  <a:lnTo>
                    <a:pt x="11068" y="5628"/>
                  </a:lnTo>
                  <a:lnTo>
                    <a:pt x="11068" y="5628"/>
                  </a:lnTo>
                  <a:lnTo>
                    <a:pt x="10789" y="5581"/>
                  </a:lnTo>
                  <a:lnTo>
                    <a:pt x="10556" y="5488"/>
                  </a:lnTo>
                  <a:lnTo>
                    <a:pt x="10324" y="5395"/>
                  </a:lnTo>
                  <a:lnTo>
                    <a:pt x="10091" y="5209"/>
                  </a:lnTo>
                  <a:lnTo>
                    <a:pt x="9952" y="5023"/>
                  </a:lnTo>
                  <a:lnTo>
                    <a:pt x="9812" y="4791"/>
                  </a:lnTo>
                  <a:lnTo>
                    <a:pt x="9766" y="4558"/>
                  </a:lnTo>
                  <a:lnTo>
                    <a:pt x="9719" y="4279"/>
                  </a:lnTo>
                  <a:lnTo>
                    <a:pt x="9719" y="4000"/>
                  </a:lnTo>
                  <a:lnTo>
                    <a:pt x="9719" y="4000"/>
                  </a:lnTo>
                  <a:lnTo>
                    <a:pt x="9580" y="3954"/>
                  </a:lnTo>
                  <a:lnTo>
                    <a:pt x="9487" y="3861"/>
                  </a:lnTo>
                  <a:lnTo>
                    <a:pt x="9394" y="3721"/>
                  </a:lnTo>
                  <a:lnTo>
                    <a:pt x="9394" y="3535"/>
                  </a:lnTo>
                  <a:lnTo>
                    <a:pt x="9394" y="3535"/>
                  </a:lnTo>
                  <a:lnTo>
                    <a:pt x="9440" y="3349"/>
                  </a:lnTo>
                  <a:lnTo>
                    <a:pt x="9533" y="3209"/>
                  </a:lnTo>
                  <a:lnTo>
                    <a:pt x="9673" y="3116"/>
                  </a:lnTo>
                  <a:lnTo>
                    <a:pt x="9905" y="3070"/>
                  </a:lnTo>
                  <a:lnTo>
                    <a:pt x="9905" y="3070"/>
                  </a:lnTo>
                  <a:lnTo>
                    <a:pt x="9905" y="3070"/>
                  </a:lnTo>
                  <a:lnTo>
                    <a:pt x="10091" y="3070"/>
                  </a:lnTo>
                  <a:lnTo>
                    <a:pt x="10231" y="3116"/>
                  </a:lnTo>
                  <a:lnTo>
                    <a:pt x="10370" y="3209"/>
                  </a:lnTo>
                  <a:lnTo>
                    <a:pt x="10463" y="3302"/>
                  </a:lnTo>
                  <a:lnTo>
                    <a:pt x="10556" y="3395"/>
                  </a:lnTo>
                  <a:lnTo>
                    <a:pt x="10649" y="3535"/>
                  </a:lnTo>
                  <a:lnTo>
                    <a:pt x="10696" y="3721"/>
                  </a:lnTo>
                  <a:lnTo>
                    <a:pt x="10696" y="3861"/>
                  </a:lnTo>
                  <a:lnTo>
                    <a:pt x="10696" y="4279"/>
                  </a:lnTo>
                  <a:lnTo>
                    <a:pt x="10696" y="4279"/>
                  </a:lnTo>
                  <a:lnTo>
                    <a:pt x="10742" y="4419"/>
                  </a:lnTo>
                  <a:lnTo>
                    <a:pt x="10835" y="4512"/>
                  </a:lnTo>
                  <a:lnTo>
                    <a:pt x="10928" y="4605"/>
                  </a:lnTo>
                  <a:lnTo>
                    <a:pt x="11068" y="4605"/>
                  </a:lnTo>
                  <a:lnTo>
                    <a:pt x="11300" y="4605"/>
                  </a:lnTo>
                  <a:lnTo>
                    <a:pt x="11300" y="3581"/>
                  </a:lnTo>
                  <a:lnTo>
                    <a:pt x="11300" y="3581"/>
                  </a:lnTo>
                  <a:lnTo>
                    <a:pt x="11300" y="3395"/>
                  </a:lnTo>
                  <a:lnTo>
                    <a:pt x="11440" y="3209"/>
                  </a:lnTo>
                  <a:lnTo>
                    <a:pt x="11579" y="3116"/>
                  </a:lnTo>
                  <a:lnTo>
                    <a:pt x="11765" y="3070"/>
                  </a:lnTo>
                  <a:lnTo>
                    <a:pt x="11765" y="3070"/>
                  </a:lnTo>
                  <a:lnTo>
                    <a:pt x="11951" y="3116"/>
                  </a:lnTo>
                  <a:lnTo>
                    <a:pt x="12137" y="3209"/>
                  </a:lnTo>
                  <a:lnTo>
                    <a:pt x="12230" y="3395"/>
                  </a:lnTo>
                  <a:lnTo>
                    <a:pt x="12277" y="3581"/>
                  </a:lnTo>
                  <a:lnTo>
                    <a:pt x="12277" y="4605"/>
                  </a:lnTo>
                  <a:lnTo>
                    <a:pt x="12509" y="4605"/>
                  </a:lnTo>
                  <a:lnTo>
                    <a:pt x="12509" y="4605"/>
                  </a:lnTo>
                  <a:lnTo>
                    <a:pt x="12649" y="4605"/>
                  </a:lnTo>
                  <a:lnTo>
                    <a:pt x="12742" y="4512"/>
                  </a:lnTo>
                  <a:lnTo>
                    <a:pt x="12788" y="4419"/>
                  </a:lnTo>
                  <a:lnTo>
                    <a:pt x="12835" y="4279"/>
                  </a:lnTo>
                  <a:lnTo>
                    <a:pt x="12835" y="3861"/>
                  </a:lnTo>
                  <a:lnTo>
                    <a:pt x="12835" y="3861"/>
                  </a:lnTo>
                  <a:lnTo>
                    <a:pt x="12835" y="3721"/>
                  </a:lnTo>
                  <a:lnTo>
                    <a:pt x="12881" y="3535"/>
                  </a:lnTo>
                  <a:lnTo>
                    <a:pt x="12974" y="3395"/>
                  </a:lnTo>
                  <a:lnTo>
                    <a:pt x="13067" y="3302"/>
                  </a:lnTo>
                  <a:lnTo>
                    <a:pt x="13207" y="3209"/>
                  </a:lnTo>
                  <a:lnTo>
                    <a:pt x="13346" y="3116"/>
                  </a:lnTo>
                  <a:lnTo>
                    <a:pt x="13486" y="3070"/>
                  </a:lnTo>
                  <a:lnTo>
                    <a:pt x="13625" y="3070"/>
                  </a:lnTo>
                  <a:lnTo>
                    <a:pt x="13672" y="3070"/>
                  </a:lnTo>
                  <a:lnTo>
                    <a:pt x="13672" y="3070"/>
                  </a:lnTo>
                  <a:lnTo>
                    <a:pt x="13858" y="3116"/>
                  </a:lnTo>
                  <a:lnTo>
                    <a:pt x="13997" y="3209"/>
                  </a:lnTo>
                  <a:lnTo>
                    <a:pt x="14137" y="3349"/>
                  </a:lnTo>
                  <a:lnTo>
                    <a:pt x="14137" y="3535"/>
                  </a:lnTo>
                  <a:lnTo>
                    <a:pt x="14137" y="3535"/>
                  </a:lnTo>
                  <a:lnTo>
                    <a:pt x="14137" y="3721"/>
                  </a:lnTo>
                  <a:lnTo>
                    <a:pt x="14044" y="3861"/>
                  </a:lnTo>
                  <a:lnTo>
                    <a:pt x="13951" y="3954"/>
                  </a:lnTo>
                  <a:lnTo>
                    <a:pt x="13811" y="4000"/>
                  </a:lnTo>
                  <a:lnTo>
                    <a:pt x="13811" y="4279"/>
                  </a:lnTo>
                  <a:lnTo>
                    <a:pt x="13811" y="4279"/>
                  </a:lnTo>
                  <a:lnTo>
                    <a:pt x="13811" y="4558"/>
                  </a:lnTo>
                  <a:lnTo>
                    <a:pt x="13718" y="4791"/>
                  </a:lnTo>
                  <a:lnTo>
                    <a:pt x="13579" y="5023"/>
                  </a:lnTo>
                  <a:lnTo>
                    <a:pt x="13439" y="5209"/>
                  </a:lnTo>
                  <a:lnTo>
                    <a:pt x="13253" y="5395"/>
                  </a:lnTo>
                  <a:lnTo>
                    <a:pt x="13021" y="5488"/>
                  </a:lnTo>
                  <a:lnTo>
                    <a:pt x="12742" y="5581"/>
                  </a:lnTo>
                  <a:lnTo>
                    <a:pt x="12509" y="5628"/>
                  </a:lnTo>
                  <a:lnTo>
                    <a:pt x="12277" y="5628"/>
                  </a:lnTo>
                  <a:lnTo>
                    <a:pt x="12277" y="6325"/>
                  </a:lnTo>
                  <a:lnTo>
                    <a:pt x="16415" y="6325"/>
                  </a:lnTo>
                  <a:lnTo>
                    <a:pt x="16415" y="6325"/>
                  </a:lnTo>
                  <a:lnTo>
                    <a:pt x="16601" y="6279"/>
                  </a:lnTo>
                  <a:lnTo>
                    <a:pt x="16787" y="6186"/>
                  </a:lnTo>
                  <a:lnTo>
                    <a:pt x="16787" y="6186"/>
                  </a:lnTo>
                  <a:lnTo>
                    <a:pt x="16880" y="6000"/>
                  </a:lnTo>
                  <a:lnTo>
                    <a:pt x="16927" y="5814"/>
                  </a:lnTo>
                  <a:lnTo>
                    <a:pt x="16927" y="4558"/>
                  </a:lnTo>
                  <a:lnTo>
                    <a:pt x="16927" y="4558"/>
                  </a:lnTo>
                  <a:lnTo>
                    <a:pt x="16880" y="4093"/>
                  </a:lnTo>
                  <a:lnTo>
                    <a:pt x="16834" y="3628"/>
                  </a:lnTo>
                  <a:lnTo>
                    <a:pt x="16741" y="3209"/>
                  </a:lnTo>
                  <a:lnTo>
                    <a:pt x="16555" y="2791"/>
                  </a:lnTo>
                  <a:lnTo>
                    <a:pt x="16369" y="2372"/>
                  </a:lnTo>
                  <a:lnTo>
                    <a:pt x="16136" y="2000"/>
                  </a:lnTo>
                  <a:lnTo>
                    <a:pt x="15857" y="1628"/>
                  </a:lnTo>
                  <a:lnTo>
                    <a:pt x="15578" y="1303"/>
                  </a:lnTo>
                  <a:lnTo>
                    <a:pt x="15253" y="1024"/>
                  </a:lnTo>
                  <a:lnTo>
                    <a:pt x="14927" y="745"/>
                  </a:lnTo>
                  <a:lnTo>
                    <a:pt x="14509" y="559"/>
                  </a:lnTo>
                  <a:lnTo>
                    <a:pt x="14137" y="326"/>
                  </a:lnTo>
                  <a:lnTo>
                    <a:pt x="13718" y="187"/>
                  </a:lnTo>
                  <a:lnTo>
                    <a:pt x="13253" y="94"/>
                  </a:lnTo>
                  <a:lnTo>
                    <a:pt x="12835" y="1"/>
                  </a:lnTo>
                  <a:lnTo>
                    <a:pt x="12323" y="1"/>
                  </a:lnTo>
                  <a:lnTo>
                    <a:pt x="12323"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4341850" y="2227375"/>
              <a:ext cx="25" cy="25"/>
            </a:xfrm>
            <a:custGeom>
              <a:rect b="b" l="l" r="r" t="t"/>
              <a:pathLst>
                <a:path extrusionOk="0" fill="none" h="1" w="1">
                  <a:moveTo>
                    <a:pt x="0" y="1"/>
                  </a:moveTo>
                  <a:lnTo>
                    <a:pt x="0"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4186075" y="2112300"/>
              <a:ext cx="24425" cy="25600"/>
            </a:xfrm>
            <a:custGeom>
              <a:rect b="b" l="l" r="r" t="t"/>
              <a:pathLst>
                <a:path extrusionOk="0" h="1024" w="977">
                  <a:moveTo>
                    <a:pt x="465" y="1023"/>
                  </a:moveTo>
                  <a:lnTo>
                    <a:pt x="465" y="1023"/>
                  </a:lnTo>
                  <a:lnTo>
                    <a:pt x="698" y="977"/>
                  </a:lnTo>
                  <a:lnTo>
                    <a:pt x="837" y="884"/>
                  </a:lnTo>
                  <a:lnTo>
                    <a:pt x="930" y="698"/>
                  </a:lnTo>
                  <a:lnTo>
                    <a:pt x="977" y="512"/>
                  </a:lnTo>
                  <a:lnTo>
                    <a:pt x="977" y="512"/>
                  </a:lnTo>
                  <a:lnTo>
                    <a:pt x="930" y="326"/>
                  </a:lnTo>
                  <a:lnTo>
                    <a:pt x="837" y="186"/>
                  </a:lnTo>
                  <a:lnTo>
                    <a:pt x="698" y="47"/>
                  </a:lnTo>
                  <a:lnTo>
                    <a:pt x="465" y="0"/>
                  </a:lnTo>
                  <a:lnTo>
                    <a:pt x="465" y="0"/>
                  </a:lnTo>
                  <a:lnTo>
                    <a:pt x="279" y="47"/>
                  </a:lnTo>
                  <a:lnTo>
                    <a:pt x="140" y="186"/>
                  </a:lnTo>
                  <a:lnTo>
                    <a:pt x="47" y="326"/>
                  </a:lnTo>
                  <a:lnTo>
                    <a:pt x="0" y="512"/>
                  </a:lnTo>
                  <a:lnTo>
                    <a:pt x="0" y="512"/>
                  </a:lnTo>
                  <a:lnTo>
                    <a:pt x="47" y="698"/>
                  </a:lnTo>
                  <a:lnTo>
                    <a:pt x="140" y="884"/>
                  </a:lnTo>
                  <a:lnTo>
                    <a:pt x="279" y="977"/>
                  </a:lnTo>
                  <a:lnTo>
                    <a:pt x="465" y="1023"/>
                  </a:lnTo>
                  <a:lnTo>
                    <a:pt x="465" y="1023"/>
                  </a:lnTo>
                  <a:close/>
                  <a:moveTo>
                    <a:pt x="465" y="1023"/>
                  </a:moveTo>
                  <a:lnTo>
                    <a:pt x="465" y="102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4186075" y="2112300"/>
              <a:ext cx="24425" cy="25600"/>
            </a:xfrm>
            <a:custGeom>
              <a:rect b="b" l="l" r="r" t="t"/>
              <a:pathLst>
                <a:path extrusionOk="0" fill="none" h="1024" w="977">
                  <a:moveTo>
                    <a:pt x="465" y="1023"/>
                  </a:moveTo>
                  <a:lnTo>
                    <a:pt x="465" y="1023"/>
                  </a:lnTo>
                  <a:lnTo>
                    <a:pt x="698" y="977"/>
                  </a:lnTo>
                  <a:lnTo>
                    <a:pt x="837" y="884"/>
                  </a:lnTo>
                  <a:lnTo>
                    <a:pt x="930" y="698"/>
                  </a:lnTo>
                  <a:lnTo>
                    <a:pt x="977" y="512"/>
                  </a:lnTo>
                  <a:lnTo>
                    <a:pt x="977" y="512"/>
                  </a:lnTo>
                  <a:lnTo>
                    <a:pt x="930" y="326"/>
                  </a:lnTo>
                  <a:lnTo>
                    <a:pt x="837" y="186"/>
                  </a:lnTo>
                  <a:lnTo>
                    <a:pt x="698" y="47"/>
                  </a:lnTo>
                  <a:lnTo>
                    <a:pt x="465" y="0"/>
                  </a:lnTo>
                  <a:lnTo>
                    <a:pt x="465" y="0"/>
                  </a:lnTo>
                  <a:lnTo>
                    <a:pt x="279" y="47"/>
                  </a:lnTo>
                  <a:lnTo>
                    <a:pt x="140" y="186"/>
                  </a:lnTo>
                  <a:lnTo>
                    <a:pt x="47" y="326"/>
                  </a:lnTo>
                  <a:lnTo>
                    <a:pt x="0" y="512"/>
                  </a:lnTo>
                  <a:lnTo>
                    <a:pt x="0" y="512"/>
                  </a:lnTo>
                  <a:lnTo>
                    <a:pt x="47" y="698"/>
                  </a:lnTo>
                  <a:lnTo>
                    <a:pt x="140" y="884"/>
                  </a:lnTo>
                  <a:lnTo>
                    <a:pt x="279" y="977"/>
                  </a:lnTo>
                  <a:lnTo>
                    <a:pt x="465" y="1023"/>
                  </a:lnTo>
                  <a:lnTo>
                    <a:pt x="465" y="1023"/>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4197700" y="213787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a:off x="4136075" y="1962325"/>
              <a:ext cx="218575" cy="82575"/>
            </a:xfrm>
            <a:custGeom>
              <a:rect b="b" l="l" r="r" t="t"/>
              <a:pathLst>
                <a:path extrusionOk="0" h="3303" w="8743">
                  <a:moveTo>
                    <a:pt x="3953" y="1628"/>
                  </a:moveTo>
                  <a:lnTo>
                    <a:pt x="3953" y="1628"/>
                  </a:lnTo>
                  <a:lnTo>
                    <a:pt x="4046" y="1489"/>
                  </a:lnTo>
                  <a:lnTo>
                    <a:pt x="4139" y="1442"/>
                  </a:lnTo>
                  <a:lnTo>
                    <a:pt x="4279" y="1396"/>
                  </a:lnTo>
                  <a:lnTo>
                    <a:pt x="4372" y="1349"/>
                  </a:lnTo>
                  <a:lnTo>
                    <a:pt x="4372" y="1349"/>
                  </a:lnTo>
                  <a:lnTo>
                    <a:pt x="4511" y="1396"/>
                  </a:lnTo>
                  <a:lnTo>
                    <a:pt x="4651" y="1442"/>
                  </a:lnTo>
                  <a:lnTo>
                    <a:pt x="4744" y="1489"/>
                  </a:lnTo>
                  <a:lnTo>
                    <a:pt x="4837" y="1628"/>
                  </a:lnTo>
                  <a:lnTo>
                    <a:pt x="4837" y="1628"/>
                  </a:lnTo>
                  <a:lnTo>
                    <a:pt x="5069" y="2000"/>
                  </a:lnTo>
                  <a:lnTo>
                    <a:pt x="5348" y="2326"/>
                  </a:lnTo>
                  <a:lnTo>
                    <a:pt x="5674" y="2605"/>
                  </a:lnTo>
                  <a:lnTo>
                    <a:pt x="6046" y="2837"/>
                  </a:lnTo>
                  <a:lnTo>
                    <a:pt x="6418" y="3023"/>
                  </a:lnTo>
                  <a:lnTo>
                    <a:pt x="6836" y="3163"/>
                  </a:lnTo>
                  <a:lnTo>
                    <a:pt x="7255" y="3256"/>
                  </a:lnTo>
                  <a:lnTo>
                    <a:pt x="7720" y="3302"/>
                  </a:lnTo>
                  <a:lnTo>
                    <a:pt x="7720" y="3302"/>
                  </a:lnTo>
                  <a:lnTo>
                    <a:pt x="8231" y="3256"/>
                  </a:lnTo>
                  <a:lnTo>
                    <a:pt x="8743" y="3116"/>
                  </a:lnTo>
                  <a:lnTo>
                    <a:pt x="8743" y="3116"/>
                  </a:lnTo>
                  <a:lnTo>
                    <a:pt x="8464" y="2465"/>
                  </a:lnTo>
                  <a:lnTo>
                    <a:pt x="8092" y="1861"/>
                  </a:lnTo>
                  <a:lnTo>
                    <a:pt x="7627" y="1349"/>
                  </a:lnTo>
                  <a:lnTo>
                    <a:pt x="7069" y="884"/>
                  </a:lnTo>
                  <a:lnTo>
                    <a:pt x="6464" y="512"/>
                  </a:lnTo>
                  <a:lnTo>
                    <a:pt x="6139" y="373"/>
                  </a:lnTo>
                  <a:lnTo>
                    <a:pt x="5813" y="233"/>
                  </a:lnTo>
                  <a:lnTo>
                    <a:pt x="5488" y="140"/>
                  </a:lnTo>
                  <a:lnTo>
                    <a:pt x="5116" y="47"/>
                  </a:lnTo>
                  <a:lnTo>
                    <a:pt x="4744" y="1"/>
                  </a:lnTo>
                  <a:lnTo>
                    <a:pt x="4372" y="1"/>
                  </a:lnTo>
                  <a:lnTo>
                    <a:pt x="4372" y="1"/>
                  </a:lnTo>
                  <a:lnTo>
                    <a:pt x="4000" y="1"/>
                  </a:lnTo>
                  <a:lnTo>
                    <a:pt x="3628" y="47"/>
                  </a:lnTo>
                  <a:lnTo>
                    <a:pt x="3256" y="140"/>
                  </a:lnTo>
                  <a:lnTo>
                    <a:pt x="2930" y="233"/>
                  </a:lnTo>
                  <a:lnTo>
                    <a:pt x="2605" y="373"/>
                  </a:lnTo>
                  <a:lnTo>
                    <a:pt x="2279" y="512"/>
                  </a:lnTo>
                  <a:lnTo>
                    <a:pt x="1675" y="884"/>
                  </a:lnTo>
                  <a:lnTo>
                    <a:pt x="1117" y="1349"/>
                  </a:lnTo>
                  <a:lnTo>
                    <a:pt x="652" y="1861"/>
                  </a:lnTo>
                  <a:lnTo>
                    <a:pt x="280" y="2465"/>
                  </a:lnTo>
                  <a:lnTo>
                    <a:pt x="1" y="3116"/>
                  </a:lnTo>
                  <a:lnTo>
                    <a:pt x="1" y="3116"/>
                  </a:lnTo>
                  <a:lnTo>
                    <a:pt x="512" y="3256"/>
                  </a:lnTo>
                  <a:lnTo>
                    <a:pt x="1070" y="3302"/>
                  </a:lnTo>
                  <a:lnTo>
                    <a:pt x="1070" y="3302"/>
                  </a:lnTo>
                  <a:lnTo>
                    <a:pt x="1535" y="3256"/>
                  </a:lnTo>
                  <a:lnTo>
                    <a:pt x="1954" y="3163"/>
                  </a:lnTo>
                  <a:lnTo>
                    <a:pt x="2372" y="3023"/>
                  </a:lnTo>
                  <a:lnTo>
                    <a:pt x="2744" y="2837"/>
                  </a:lnTo>
                  <a:lnTo>
                    <a:pt x="3116" y="2605"/>
                  </a:lnTo>
                  <a:lnTo>
                    <a:pt x="3442" y="2326"/>
                  </a:lnTo>
                  <a:lnTo>
                    <a:pt x="3721" y="2000"/>
                  </a:lnTo>
                  <a:lnTo>
                    <a:pt x="3953" y="1628"/>
                  </a:lnTo>
                  <a:lnTo>
                    <a:pt x="3953" y="1628"/>
                  </a:lnTo>
                  <a:close/>
                  <a:moveTo>
                    <a:pt x="3953" y="1628"/>
                  </a:moveTo>
                  <a:lnTo>
                    <a:pt x="3953" y="162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p:nvPr/>
          </p:nvSpPr>
          <p:spPr>
            <a:xfrm>
              <a:off x="4136075" y="1962325"/>
              <a:ext cx="218575" cy="82575"/>
            </a:xfrm>
            <a:custGeom>
              <a:rect b="b" l="l" r="r" t="t"/>
              <a:pathLst>
                <a:path extrusionOk="0" fill="none" h="3303" w="8743">
                  <a:moveTo>
                    <a:pt x="3953" y="1628"/>
                  </a:moveTo>
                  <a:lnTo>
                    <a:pt x="3953" y="1628"/>
                  </a:lnTo>
                  <a:lnTo>
                    <a:pt x="4046" y="1489"/>
                  </a:lnTo>
                  <a:lnTo>
                    <a:pt x="4139" y="1442"/>
                  </a:lnTo>
                  <a:lnTo>
                    <a:pt x="4279" y="1396"/>
                  </a:lnTo>
                  <a:lnTo>
                    <a:pt x="4372" y="1349"/>
                  </a:lnTo>
                  <a:lnTo>
                    <a:pt x="4372" y="1349"/>
                  </a:lnTo>
                  <a:lnTo>
                    <a:pt x="4511" y="1396"/>
                  </a:lnTo>
                  <a:lnTo>
                    <a:pt x="4651" y="1442"/>
                  </a:lnTo>
                  <a:lnTo>
                    <a:pt x="4744" y="1489"/>
                  </a:lnTo>
                  <a:lnTo>
                    <a:pt x="4837" y="1628"/>
                  </a:lnTo>
                  <a:lnTo>
                    <a:pt x="4837" y="1628"/>
                  </a:lnTo>
                  <a:lnTo>
                    <a:pt x="5069" y="2000"/>
                  </a:lnTo>
                  <a:lnTo>
                    <a:pt x="5348" y="2326"/>
                  </a:lnTo>
                  <a:lnTo>
                    <a:pt x="5674" y="2605"/>
                  </a:lnTo>
                  <a:lnTo>
                    <a:pt x="6046" y="2837"/>
                  </a:lnTo>
                  <a:lnTo>
                    <a:pt x="6418" y="3023"/>
                  </a:lnTo>
                  <a:lnTo>
                    <a:pt x="6836" y="3163"/>
                  </a:lnTo>
                  <a:lnTo>
                    <a:pt x="7255" y="3256"/>
                  </a:lnTo>
                  <a:lnTo>
                    <a:pt x="7720" y="3302"/>
                  </a:lnTo>
                  <a:lnTo>
                    <a:pt x="7720" y="3302"/>
                  </a:lnTo>
                  <a:lnTo>
                    <a:pt x="8231" y="3256"/>
                  </a:lnTo>
                  <a:lnTo>
                    <a:pt x="8743" y="3116"/>
                  </a:lnTo>
                  <a:lnTo>
                    <a:pt x="8743" y="3116"/>
                  </a:lnTo>
                  <a:lnTo>
                    <a:pt x="8464" y="2465"/>
                  </a:lnTo>
                  <a:lnTo>
                    <a:pt x="8092" y="1861"/>
                  </a:lnTo>
                  <a:lnTo>
                    <a:pt x="7627" y="1349"/>
                  </a:lnTo>
                  <a:lnTo>
                    <a:pt x="7069" y="884"/>
                  </a:lnTo>
                  <a:lnTo>
                    <a:pt x="6464" y="512"/>
                  </a:lnTo>
                  <a:lnTo>
                    <a:pt x="6139" y="373"/>
                  </a:lnTo>
                  <a:lnTo>
                    <a:pt x="5813" y="233"/>
                  </a:lnTo>
                  <a:lnTo>
                    <a:pt x="5488" y="140"/>
                  </a:lnTo>
                  <a:lnTo>
                    <a:pt x="5116" y="47"/>
                  </a:lnTo>
                  <a:lnTo>
                    <a:pt x="4744" y="1"/>
                  </a:lnTo>
                  <a:lnTo>
                    <a:pt x="4372" y="1"/>
                  </a:lnTo>
                  <a:lnTo>
                    <a:pt x="4372" y="1"/>
                  </a:lnTo>
                  <a:lnTo>
                    <a:pt x="4000" y="1"/>
                  </a:lnTo>
                  <a:lnTo>
                    <a:pt x="3628" y="47"/>
                  </a:lnTo>
                  <a:lnTo>
                    <a:pt x="3256" y="140"/>
                  </a:lnTo>
                  <a:lnTo>
                    <a:pt x="2930" y="233"/>
                  </a:lnTo>
                  <a:lnTo>
                    <a:pt x="2605" y="373"/>
                  </a:lnTo>
                  <a:lnTo>
                    <a:pt x="2279" y="512"/>
                  </a:lnTo>
                  <a:lnTo>
                    <a:pt x="1675" y="884"/>
                  </a:lnTo>
                  <a:lnTo>
                    <a:pt x="1117" y="1349"/>
                  </a:lnTo>
                  <a:lnTo>
                    <a:pt x="652" y="1861"/>
                  </a:lnTo>
                  <a:lnTo>
                    <a:pt x="280" y="2465"/>
                  </a:lnTo>
                  <a:lnTo>
                    <a:pt x="1" y="3116"/>
                  </a:lnTo>
                  <a:lnTo>
                    <a:pt x="1" y="3116"/>
                  </a:lnTo>
                  <a:lnTo>
                    <a:pt x="512" y="3256"/>
                  </a:lnTo>
                  <a:lnTo>
                    <a:pt x="1070" y="3302"/>
                  </a:lnTo>
                  <a:lnTo>
                    <a:pt x="1070" y="3302"/>
                  </a:lnTo>
                  <a:lnTo>
                    <a:pt x="1535" y="3256"/>
                  </a:lnTo>
                  <a:lnTo>
                    <a:pt x="1954" y="3163"/>
                  </a:lnTo>
                  <a:lnTo>
                    <a:pt x="2372" y="3023"/>
                  </a:lnTo>
                  <a:lnTo>
                    <a:pt x="2744" y="2837"/>
                  </a:lnTo>
                  <a:lnTo>
                    <a:pt x="3116" y="2605"/>
                  </a:lnTo>
                  <a:lnTo>
                    <a:pt x="3442" y="2326"/>
                  </a:lnTo>
                  <a:lnTo>
                    <a:pt x="3721" y="2000"/>
                  </a:lnTo>
                  <a:lnTo>
                    <a:pt x="3953" y="1628"/>
                  </a:lnTo>
                  <a:lnTo>
                    <a:pt x="3953" y="162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4234900" y="200302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4280225" y="2112300"/>
              <a:ext cx="24450" cy="25600"/>
            </a:xfrm>
            <a:custGeom>
              <a:rect b="b" l="l" r="r" t="t"/>
              <a:pathLst>
                <a:path extrusionOk="0" h="1024" w="978">
                  <a:moveTo>
                    <a:pt x="512" y="1023"/>
                  </a:moveTo>
                  <a:lnTo>
                    <a:pt x="512" y="1023"/>
                  </a:lnTo>
                  <a:lnTo>
                    <a:pt x="698" y="977"/>
                  </a:lnTo>
                  <a:lnTo>
                    <a:pt x="838" y="884"/>
                  </a:lnTo>
                  <a:lnTo>
                    <a:pt x="931" y="698"/>
                  </a:lnTo>
                  <a:lnTo>
                    <a:pt x="977" y="512"/>
                  </a:lnTo>
                  <a:lnTo>
                    <a:pt x="977" y="512"/>
                  </a:lnTo>
                  <a:lnTo>
                    <a:pt x="931" y="326"/>
                  </a:lnTo>
                  <a:lnTo>
                    <a:pt x="838" y="186"/>
                  </a:lnTo>
                  <a:lnTo>
                    <a:pt x="698" y="47"/>
                  </a:lnTo>
                  <a:lnTo>
                    <a:pt x="512" y="0"/>
                  </a:lnTo>
                  <a:lnTo>
                    <a:pt x="512" y="0"/>
                  </a:lnTo>
                  <a:lnTo>
                    <a:pt x="280" y="47"/>
                  </a:lnTo>
                  <a:lnTo>
                    <a:pt x="140" y="186"/>
                  </a:lnTo>
                  <a:lnTo>
                    <a:pt x="47" y="326"/>
                  </a:lnTo>
                  <a:lnTo>
                    <a:pt x="1" y="512"/>
                  </a:lnTo>
                  <a:lnTo>
                    <a:pt x="1" y="512"/>
                  </a:lnTo>
                  <a:lnTo>
                    <a:pt x="47" y="698"/>
                  </a:lnTo>
                  <a:lnTo>
                    <a:pt x="140" y="884"/>
                  </a:lnTo>
                  <a:lnTo>
                    <a:pt x="280" y="977"/>
                  </a:lnTo>
                  <a:lnTo>
                    <a:pt x="512" y="1023"/>
                  </a:lnTo>
                  <a:lnTo>
                    <a:pt x="512" y="1023"/>
                  </a:lnTo>
                  <a:close/>
                  <a:moveTo>
                    <a:pt x="512" y="1023"/>
                  </a:moveTo>
                  <a:lnTo>
                    <a:pt x="512" y="102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4280225" y="2112300"/>
              <a:ext cx="24450" cy="25600"/>
            </a:xfrm>
            <a:custGeom>
              <a:rect b="b" l="l" r="r" t="t"/>
              <a:pathLst>
                <a:path extrusionOk="0" fill="none" h="1024" w="978">
                  <a:moveTo>
                    <a:pt x="512" y="1023"/>
                  </a:moveTo>
                  <a:lnTo>
                    <a:pt x="512" y="1023"/>
                  </a:lnTo>
                  <a:lnTo>
                    <a:pt x="698" y="977"/>
                  </a:lnTo>
                  <a:lnTo>
                    <a:pt x="838" y="884"/>
                  </a:lnTo>
                  <a:lnTo>
                    <a:pt x="931" y="698"/>
                  </a:lnTo>
                  <a:lnTo>
                    <a:pt x="977" y="512"/>
                  </a:lnTo>
                  <a:lnTo>
                    <a:pt x="977" y="512"/>
                  </a:lnTo>
                  <a:lnTo>
                    <a:pt x="931" y="326"/>
                  </a:lnTo>
                  <a:lnTo>
                    <a:pt x="838" y="186"/>
                  </a:lnTo>
                  <a:lnTo>
                    <a:pt x="698" y="47"/>
                  </a:lnTo>
                  <a:lnTo>
                    <a:pt x="512" y="0"/>
                  </a:lnTo>
                  <a:lnTo>
                    <a:pt x="512" y="0"/>
                  </a:lnTo>
                  <a:lnTo>
                    <a:pt x="280" y="47"/>
                  </a:lnTo>
                  <a:lnTo>
                    <a:pt x="140" y="186"/>
                  </a:lnTo>
                  <a:lnTo>
                    <a:pt x="47" y="326"/>
                  </a:lnTo>
                  <a:lnTo>
                    <a:pt x="1" y="512"/>
                  </a:lnTo>
                  <a:lnTo>
                    <a:pt x="1" y="512"/>
                  </a:lnTo>
                  <a:lnTo>
                    <a:pt x="47" y="698"/>
                  </a:lnTo>
                  <a:lnTo>
                    <a:pt x="140" y="884"/>
                  </a:lnTo>
                  <a:lnTo>
                    <a:pt x="280" y="977"/>
                  </a:lnTo>
                  <a:lnTo>
                    <a:pt x="512" y="1023"/>
                  </a:lnTo>
                  <a:lnTo>
                    <a:pt x="512" y="1023"/>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4293025" y="213787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4129100" y="2030925"/>
              <a:ext cx="232525" cy="208100"/>
            </a:xfrm>
            <a:custGeom>
              <a:rect b="b" l="l" r="r" t="t"/>
              <a:pathLst>
                <a:path extrusionOk="0" h="8324" w="9301">
                  <a:moveTo>
                    <a:pt x="4651" y="8324"/>
                  </a:moveTo>
                  <a:lnTo>
                    <a:pt x="4651" y="8324"/>
                  </a:lnTo>
                  <a:lnTo>
                    <a:pt x="5116" y="8324"/>
                  </a:lnTo>
                  <a:lnTo>
                    <a:pt x="5581" y="8231"/>
                  </a:lnTo>
                  <a:lnTo>
                    <a:pt x="6046" y="8138"/>
                  </a:lnTo>
                  <a:lnTo>
                    <a:pt x="6464" y="7952"/>
                  </a:lnTo>
                  <a:lnTo>
                    <a:pt x="6836" y="7766"/>
                  </a:lnTo>
                  <a:lnTo>
                    <a:pt x="7255" y="7533"/>
                  </a:lnTo>
                  <a:lnTo>
                    <a:pt x="7580" y="7254"/>
                  </a:lnTo>
                  <a:lnTo>
                    <a:pt x="7906" y="6975"/>
                  </a:lnTo>
                  <a:lnTo>
                    <a:pt x="8231" y="6650"/>
                  </a:lnTo>
                  <a:lnTo>
                    <a:pt x="8464" y="6278"/>
                  </a:lnTo>
                  <a:lnTo>
                    <a:pt x="8696" y="5906"/>
                  </a:lnTo>
                  <a:lnTo>
                    <a:pt x="8929" y="5487"/>
                  </a:lnTo>
                  <a:lnTo>
                    <a:pt x="9068" y="5069"/>
                  </a:lnTo>
                  <a:lnTo>
                    <a:pt x="9208" y="4604"/>
                  </a:lnTo>
                  <a:lnTo>
                    <a:pt x="9254" y="4139"/>
                  </a:lnTo>
                  <a:lnTo>
                    <a:pt x="9301" y="3674"/>
                  </a:lnTo>
                  <a:lnTo>
                    <a:pt x="9301" y="1907"/>
                  </a:lnTo>
                  <a:lnTo>
                    <a:pt x="9301" y="1907"/>
                  </a:lnTo>
                  <a:lnTo>
                    <a:pt x="9254" y="1349"/>
                  </a:lnTo>
                  <a:lnTo>
                    <a:pt x="9254" y="1349"/>
                  </a:lnTo>
                  <a:lnTo>
                    <a:pt x="8603" y="1488"/>
                  </a:lnTo>
                  <a:lnTo>
                    <a:pt x="7999" y="1535"/>
                  </a:lnTo>
                  <a:lnTo>
                    <a:pt x="7999" y="1535"/>
                  </a:lnTo>
                  <a:lnTo>
                    <a:pt x="7487" y="1535"/>
                  </a:lnTo>
                  <a:lnTo>
                    <a:pt x="7022" y="1442"/>
                  </a:lnTo>
                  <a:lnTo>
                    <a:pt x="6604" y="1302"/>
                  </a:lnTo>
                  <a:lnTo>
                    <a:pt x="6139" y="1116"/>
                  </a:lnTo>
                  <a:lnTo>
                    <a:pt x="5720" y="930"/>
                  </a:lnTo>
                  <a:lnTo>
                    <a:pt x="5348" y="651"/>
                  </a:lnTo>
                  <a:lnTo>
                    <a:pt x="4976" y="326"/>
                  </a:lnTo>
                  <a:lnTo>
                    <a:pt x="4651" y="0"/>
                  </a:lnTo>
                  <a:lnTo>
                    <a:pt x="4651" y="0"/>
                  </a:lnTo>
                  <a:lnTo>
                    <a:pt x="4372" y="326"/>
                  </a:lnTo>
                  <a:lnTo>
                    <a:pt x="4000" y="651"/>
                  </a:lnTo>
                  <a:lnTo>
                    <a:pt x="3628" y="930"/>
                  </a:lnTo>
                  <a:lnTo>
                    <a:pt x="3209" y="1116"/>
                  </a:lnTo>
                  <a:lnTo>
                    <a:pt x="2744" y="1302"/>
                  </a:lnTo>
                  <a:lnTo>
                    <a:pt x="2326" y="1442"/>
                  </a:lnTo>
                  <a:lnTo>
                    <a:pt x="1861" y="1535"/>
                  </a:lnTo>
                  <a:lnTo>
                    <a:pt x="1349" y="1535"/>
                  </a:lnTo>
                  <a:lnTo>
                    <a:pt x="1349" y="1535"/>
                  </a:lnTo>
                  <a:lnTo>
                    <a:pt x="698" y="1488"/>
                  </a:lnTo>
                  <a:lnTo>
                    <a:pt x="47" y="1349"/>
                  </a:lnTo>
                  <a:lnTo>
                    <a:pt x="47" y="1349"/>
                  </a:lnTo>
                  <a:lnTo>
                    <a:pt x="1" y="1907"/>
                  </a:lnTo>
                  <a:lnTo>
                    <a:pt x="1" y="3674"/>
                  </a:lnTo>
                  <a:lnTo>
                    <a:pt x="1" y="3674"/>
                  </a:lnTo>
                  <a:lnTo>
                    <a:pt x="47" y="4139"/>
                  </a:lnTo>
                  <a:lnTo>
                    <a:pt x="140" y="4604"/>
                  </a:lnTo>
                  <a:lnTo>
                    <a:pt x="233" y="5069"/>
                  </a:lnTo>
                  <a:lnTo>
                    <a:pt x="373" y="5487"/>
                  </a:lnTo>
                  <a:lnTo>
                    <a:pt x="605" y="5906"/>
                  </a:lnTo>
                  <a:lnTo>
                    <a:pt x="838" y="6278"/>
                  </a:lnTo>
                  <a:lnTo>
                    <a:pt x="1070" y="6650"/>
                  </a:lnTo>
                  <a:lnTo>
                    <a:pt x="1396" y="6975"/>
                  </a:lnTo>
                  <a:lnTo>
                    <a:pt x="1721" y="7254"/>
                  </a:lnTo>
                  <a:lnTo>
                    <a:pt x="2047" y="7533"/>
                  </a:lnTo>
                  <a:lnTo>
                    <a:pt x="2465" y="7766"/>
                  </a:lnTo>
                  <a:lnTo>
                    <a:pt x="2837" y="7952"/>
                  </a:lnTo>
                  <a:lnTo>
                    <a:pt x="3256" y="8138"/>
                  </a:lnTo>
                  <a:lnTo>
                    <a:pt x="3721" y="8231"/>
                  </a:lnTo>
                  <a:lnTo>
                    <a:pt x="4186" y="8324"/>
                  </a:lnTo>
                  <a:lnTo>
                    <a:pt x="4651" y="8324"/>
                  </a:lnTo>
                  <a:lnTo>
                    <a:pt x="4651" y="8324"/>
                  </a:lnTo>
                  <a:close/>
                  <a:moveTo>
                    <a:pt x="2744" y="2279"/>
                  </a:moveTo>
                  <a:lnTo>
                    <a:pt x="2744" y="2279"/>
                  </a:lnTo>
                  <a:lnTo>
                    <a:pt x="3163" y="2325"/>
                  </a:lnTo>
                  <a:lnTo>
                    <a:pt x="3535" y="2465"/>
                  </a:lnTo>
                  <a:lnTo>
                    <a:pt x="3814" y="2697"/>
                  </a:lnTo>
                  <a:lnTo>
                    <a:pt x="4046" y="3023"/>
                  </a:lnTo>
                  <a:lnTo>
                    <a:pt x="4046" y="3023"/>
                  </a:lnTo>
                  <a:lnTo>
                    <a:pt x="4325" y="2930"/>
                  </a:lnTo>
                  <a:lnTo>
                    <a:pt x="4651" y="2883"/>
                  </a:lnTo>
                  <a:lnTo>
                    <a:pt x="4651" y="2883"/>
                  </a:lnTo>
                  <a:lnTo>
                    <a:pt x="4976" y="2930"/>
                  </a:lnTo>
                  <a:lnTo>
                    <a:pt x="5255" y="3023"/>
                  </a:lnTo>
                  <a:lnTo>
                    <a:pt x="5255" y="3023"/>
                  </a:lnTo>
                  <a:lnTo>
                    <a:pt x="5488" y="2697"/>
                  </a:lnTo>
                  <a:lnTo>
                    <a:pt x="5767" y="2465"/>
                  </a:lnTo>
                  <a:lnTo>
                    <a:pt x="6139" y="2325"/>
                  </a:lnTo>
                  <a:lnTo>
                    <a:pt x="6557" y="2279"/>
                  </a:lnTo>
                  <a:lnTo>
                    <a:pt x="6557" y="2279"/>
                  </a:lnTo>
                  <a:lnTo>
                    <a:pt x="6836" y="2325"/>
                  </a:lnTo>
                  <a:lnTo>
                    <a:pt x="7115" y="2418"/>
                  </a:lnTo>
                  <a:lnTo>
                    <a:pt x="7348" y="2558"/>
                  </a:lnTo>
                  <a:lnTo>
                    <a:pt x="7580" y="2697"/>
                  </a:lnTo>
                  <a:lnTo>
                    <a:pt x="7766" y="2930"/>
                  </a:lnTo>
                  <a:lnTo>
                    <a:pt x="7906" y="3209"/>
                  </a:lnTo>
                  <a:lnTo>
                    <a:pt x="7999" y="3488"/>
                  </a:lnTo>
                  <a:lnTo>
                    <a:pt x="8045" y="3767"/>
                  </a:lnTo>
                  <a:lnTo>
                    <a:pt x="8045" y="3767"/>
                  </a:lnTo>
                  <a:lnTo>
                    <a:pt x="7999" y="4046"/>
                  </a:lnTo>
                  <a:lnTo>
                    <a:pt x="7906" y="4325"/>
                  </a:lnTo>
                  <a:lnTo>
                    <a:pt x="7766" y="4604"/>
                  </a:lnTo>
                  <a:lnTo>
                    <a:pt x="7580" y="4836"/>
                  </a:lnTo>
                  <a:lnTo>
                    <a:pt x="7348" y="5022"/>
                  </a:lnTo>
                  <a:lnTo>
                    <a:pt x="7115" y="5162"/>
                  </a:lnTo>
                  <a:lnTo>
                    <a:pt x="6836" y="5208"/>
                  </a:lnTo>
                  <a:lnTo>
                    <a:pt x="6557" y="5255"/>
                  </a:lnTo>
                  <a:lnTo>
                    <a:pt x="6557" y="5255"/>
                  </a:lnTo>
                  <a:lnTo>
                    <a:pt x="6278" y="5255"/>
                  </a:lnTo>
                  <a:lnTo>
                    <a:pt x="6046" y="5162"/>
                  </a:lnTo>
                  <a:lnTo>
                    <a:pt x="5813" y="5069"/>
                  </a:lnTo>
                  <a:lnTo>
                    <a:pt x="5581" y="4929"/>
                  </a:lnTo>
                  <a:lnTo>
                    <a:pt x="5395" y="4743"/>
                  </a:lnTo>
                  <a:lnTo>
                    <a:pt x="5255" y="4557"/>
                  </a:lnTo>
                  <a:lnTo>
                    <a:pt x="5162" y="4325"/>
                  </a:lnTo>
                  <a:lnTo>
                    <a:pt x="5069" y="4092"/>
                  </a:lnTo>
                  <a:lnTo>
                    <a:pt x="5069" y="4092"/>
                  </a:lnTo>
                  <a:lnTo>
                    <a:pt x="4883" y="3953"/>
                  </a:lnTo>
                  <a:lnTo>
                    <a:pt x="4651" y="3906"/>
                  </a:lnTo>
                  <a:lnTo>
                    <a:pt x="4651" y="3906"/>
                  </a:lnTo>
                  <a:lnTo>
                    <a:pt x="4418" y="3953"/>
                  </a:lnTo>
                  <a:lnTo>
                    <a:pt x="4232" y="4092"/>
                  </a:lnTo>
                  <a:lnTo>
                    <a:pt x="4232" y="4092"/>
                  </a:lnTo>
                  <a:lnTo>
                    <a:pt x="4139" y="4325"/>
                  </a:lnTo>
                  <a:lnTo>
                    <a:pt x="4046" y="4557"/>
                  </a:lnTo>
                  <a:lnTo>
                    <a:pt x="3907" y="4743"/>
                  </a:lnTo>
                  <a:lnTo>
                    <a:pt x="3721" y="4929"/>
                  </a:lnTo>
                  <a:lnTo>
                    <a:pt x="3488" y="5069"/>
                  </a:lnTo>
                  <a:lnTo>
                    <a:pt x="3256" y="5162"/>
                  </a:lnTo>
                  <a:lnTo>
                    <a:pt x="3023" y="5255"/>
                  </a:lnTo>
                  <a:lnTo>
                    <a:pt x="2744" y="5255"/>
                  </a:lnTo>
                  <a:lnTo>
                    <a:pt x="2744" y="5255"/>
                  </a:lnTo>
                  <a:lnTo>
                    <a:pt x="2465" y="5208"/>
                  </a:lnTo>
                  <a:lnTo>
                    <a:pt x="2186" y="5162"/>
                  </a:lnTo>
                  <a:lnTo>
                    <a:pt x="1954" y="5022"/>
                  </a:lnTo>
                  <a:lnTo>
                    <a:pt x="1721" y="4836"/>
                  </a:lnTo>
                  <a:lnTo>
                    <a:pt x="1535" y="4604"/>
                  </a:lnTo>
                  <a:lnTo>
                    <a:pt x="1396" y="4325"/>
                  </a:lnTo>
                  <a:lnTo>
                    <a:pt x="1303" y="4046"/>
                  </a:lnTo>
                  <a:lnTo>
                    <a:pt x="1256" y="3767"/>
                  </a:lnTo>
                  <a:lnTo>
                    <a:pt x="1256" y="3767"/>
                  </a:lnTo>
                  <a:lnTo>
                    <a:pt x="1303" y="3488"/>
                  </a:lnTo>
                  <a:lnTo>
                    <a:pt x="1396" y="3209"/>
                  </a:lnTo>
                  <a:lnTo>
                    <a:pt x="1535" y="2930"/>
                  </a:lnTo>
                  <a:lnTo>
                    <a:pt x="1721" y="2697"/>
                  </a:lnTo>
                  <a:lnTo>
                    <a:pt x="1954" y="2558"/>
                  </a:lnTo>
                  <a:lnTo>
                    <a:pt x="2186" y="2418"/>
                  </a:lnTo>
                  <a:lnTo>
                    <a:pt x="2465" y="2325"/>
                  </a:lnTo>
                  <a:lnTo>
                    <a:pt x="2744" y="2279"/>
                  </a:lnTo>
                  <a:lnTo>
                    <a:pt x="2744" y="2279"/>
                  </a:lnTo>
                  <a:close/>
                  <a:moveTo>
                    <a:pt x="2744" y="2279"/>
                  </a:moveTo>
                  <a:lnTo>
                    <a:pt x="2744" y="227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4129100" y="2030925"/>
              <a:ext cx="232525" cy="208100"/>
            </a:xfrm>
            <a:custGeom>
              <a:rect b="b" l="l" r="r" t="t"/>
              <a:pathLst>
                <a:path extrusionOk="0" fill="none" h="8324" w="9301">
                  <a:moveTo>
                    <a:pt x="4651" y="8324"/>
                  </a:moveTo>
                  <a:lnTo>
                    <a:pt x="4651" y="8324"/>
                  </a:lnTo>
                  <a:lnTo>
                    <a:pt x="5116" y="8324"/>
                  </a:lnTo>
                  <a:lnTo>
                    <a:pt x="5581" y="8231"/>
                  </a:lnTo>
                  <a:lnTo>
                    <a:pt x="6046" y="8138"/>
                  </a:lnTo>
                  <a:lnTo>
                    <a:pt x="6464" y="7952"/>
                  </a:lnTo>
                  <a:lnTo>
                    <a:pt x="6836" y="7766"/>
                  </a:lnTo>
                  <a:lnTo>
                    <a:pt x="7255" y="7533"/>
                  </a:lnTo>
                  <a:lnTo>
                    <a:pt x="7580" y="7254"/>
                  </a:lnTo>
                  <a:lnTo>
                    <a:pt x="7906" y="6975"/>
                  </a:lnTo>
                  <a:lnTo>
                    <a:pt x="8231" y="6650"/>
                  </a:lnTo>
                  <a:lnTo>
                    <a:pt x="8464" y="6278"/>
                  </a:lnTo>
                  <a:lnTo>
                    <a:pt x="8696" y="5906"/>
                  </a:lnTo>
                  <a:lnTo>
                    <a:pt x="8929" y="5487"/>
                  </a:lnTo>
                  <a:lnTo>
                    <a:pt x="9068" y="5069"/>
                  </a:lnTo>
                  <a:lnTo>
                    <a:pt x="9208" y="4604"/>
                  </a:lnTo>
                  <a:lnTo>
                    <a:pt x="9254" y="4139"/>
                  </a:lnTo>
                  <a:lnTo>
                    <a:pt x="9301" y="3674"/>
                  </a:lnTo>
                  <a:lnTo>
                    <a:pt x="9301" y="1907"/>
                  </a:lnTo>
                  <a:lnTo>
                    <a:pt x="9301" y="1907"/>
                  </a:lnTo>
                  <a:lnTo>
                    <a:pt x="9254" y="1349"/>
                  </a:lnTo>
                  <a:lnTo>
                    <a:pt x="9254" y="1349"/>
                  </a:lnTo>
                  <a:lnTo>
                    <a:pt x="8603" y="1488"/>
                  </a:lnTo>
                  <a:lnTo>
                    <a:pt x="7999" y="1535"/>
                  </a:lnTo>
                  <a:lnTo>
                    <a:pt x="7999" y="1535"/>
                  </a:lnTo>
                  <a:lnTo>
                    <a:pt x="7487" y="1535"/>
                  </a:lnTo>
                  <a:lnTo>
                    <a:pt x="7022" y="1442"/>
                  </a:lnTo>
                  <a:lnTo>
                    <a:pt x="6604" y="1302"/>
                  </a:lnTo>
                  <a:lnTo>
                    <a:pt x="6139" y="1116"/>
                  </a:lnTo>
                  <a:lnTo>
                    <a:pt x="5720" y="930"/>
                  </a:lnTo>
                  <a:lnTo>
                    <a:pt x="5348" y="651"/>
                  </a:lnTo>
                  <a:lnTo>
                    <a:pt x="4976" y="326"/>
                  </a:lnTo>
                  <a:lnTo>
                    <a:pt x="4651" y="0"/>
                  </a:lnTo>
                  <a:lnTo>
                    <a:pt x="4651" y="0"/>
                  </a:lnTo>
                  <a:lnTo>
                    <a:pt x="4372" y="326"/>
                  </a:lnTo>
                  <a:lnTo>
                    <a:pt x="4000" y="651"/>
                  </a:lnTo>
                  <a:lnTo>
                    <a:pt x="3628" y="930"/>
                  </a:lnTo>
                  <a:lnTo>
                    <a:pt x="3209" y="1116"/>
                  </a:lnTo>
                  <a:lnTo>
                    <a:pt x="2744" y="1302"/>
                  </a:lnTo>
                  <a:lnTo>
                    <a:pt x="2326" y="1442"/>
                  </a:lnTo>
                  <a:lnTo>
                    <a:pt x="1861" y="1535"/>
                  </a:lnTo>
                  <a:lnTo>
                    <a:pt x="1349" y="1535"/>
                  </a:lnTo>
                  <a:lnTo>
                    <a:pt x="1349" y="1535"/>
                  </a:lnTo>
                  <a:lnTo>
                    <a:pt x="698" y="1488"/>
                  </a:lnTo>
                  <a:lnTo>
                    <a:pt x="47" y="1349"/>
                  </a:lnTo>
                  <a:lnTo>
                    <a:pt x="47" y="1349"/>
                  </a:lnTo>
                  <a:lnTo>
                    <a:pt x="1" y="1907"/>
                  </a:lnTo>
                  <a:lnTo>
                    <a:pt x="1" y="3674"/>
                  </a:lnTo>
                  <a:lnTo>
                    <a:pt x="1" y="3674"/>
                  </a:lnTo>
                  <a:lnTo>
                    <a:pt x="47" y="4139"/>
                  </a:lnTo>
                  <a:lnTo>
                    <a:pt x="140" y="4604"/>
                  </a:lnTo>
                  <a:lnTo>
                    <a:pt x="233" y="5069"/>
                  </a:lnTo>
                  <a:lnTo>
                    <a:pt x="373" y="5487"/>
                  </a:lnTo>
                  <a:lnTo>
                    <a:pt x="605" y="5906"/>
                  </a:lnTo>
                  <a:lnTo>
                    <a:pt x="838" y="6278"/>
                  </a:lnTo>
                  <a:lnTo>
                    <a:pt x="1070" y="6650"/>
                  </a:lnTo>
                  <a:lnTo>
                    <a:pt x="1396" y="6975"/>
                  </a:lnTo>
                  <a:lnTo>
                    <a:pt x="1721" y="7254"/>
                  </a:lnTo>
                  <a:lnTo>
                    <a:pt x="2047" y="7533"/>
                  </a:lnTo>
                  <a:lnTo>
                    <a:pt x="2465" y="7766"/>
                  </a:lnTo>
                  <a:lnTo>
                    <a:pt x="2837" y="7952"/>
                  </a:lnTo>
                  <a:lnTo>
                    <a:pt x="3256" y="8138"/>
                  </a:lnTo>
                  <a:lnTo>
                    <a:pt x="3721" y="8231"/>
                  </a:lnTo>
                  <a:lnTo>
                    <a:pt x="4186" y="8324"/>
                  </a:lnTo>
                  <a:lnTo>
                    <a:pt x="4651" y="8324"/>
                  </a:lnTo>
                  <a:lnTo>
                    <a:pt x="4651" y="8324"/>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4160500" y="2087875"/>
              <a:ext cx="169750" cy="74425"/>
            </a:xfrm>
            <a:custGeom>
              <a:rect b="b" l="l" r="r" t="t"/>
              <a:pathLst>
                <a:path extrusionOk="0" fill="none" h="2977" w="6790">
                  <a:moveTo>
                    <a:pt x="1488" y="1"/>
                  </a:moveTo>
                  <a:lnTo>
                    <a:pt x="1488" y="1"/>
                  </a:lnTo>
                  <a:lnTo>
                    <a:pt x="1907" y="47"/>
                  </a:lnTo>
                  <a:lnTo>
                    <a:pt x="2279" y="187"/>
                  </a:lnTo>
                  <a:lnTo>
                    <a:pt x="2558" y="419"/>
                  </a:lnTo>
                  <a:lnTo>
                    <a:pt x="2790" y="745"/>
                  </a:lnTo>
                  <a:lnTo>
                    <a:pt x="2790" y="745"/>
                  </a:lnTo>
                  <a:lnTo>
                    <a:pt x="3069" y="652"/>
                  </a:lnTo>
                  <a:lnTo>
                    <a:pt x="3395" y="605"/>
                  </a:lnTo>
                  <a:lnTo>
                    <a:pt x="3395" y="605"/>
                  </a:lnTo>
                  <a:lnTo>
                    <a:pt x="3720" y="652"/>
                  </a:lnTo>
                  <a:lnTo>
                    <a:pt x="3999" y="745"/>
                  </a:lnTo>
                  <a:lnTo>
                    <a:pt x="3999" y="745"/>
                  </a:lnTo>
                  <a:lnTo>
                    <a:pt x="4232" y="419"/>
                  </a:lnTo>
                  <a:lnTo>
                    <a:pt x="4511" y="187"/>
                  </a:lnTo>
                  <a:lnTo>
                    <a:pt x="4883" y="47"/>
                  </a:lnTo>
                  <a:lnTo>
                    <a:pt x="5301" y="1"/>
                  </a:lnTo>
                  <a:lnTo>
                    <a:pt x="5301" y="1"/>
                  </a:lnTo>
                  <a:lnTo>
                    <a:pt x="5580" y="47"/>
                  </a:lnTo>
                  <a:lnTo>
                    <a:pt x="5859" y="140"/>
                  </a:lnTo>
                  <a:lnTo>
                    <a:pt x="6092" y="280"/>
                  </a:lnTo>
                  <a:lnTo>
                    <a:pt x="6324" y="419"/>
                  </a:lnTo>
                  <a:lnTo>
                    <a:pt x="6510" y="652"/>
                  </a:lnTo>
                  <a:lnTo>
                    <a:pt x="6650" y="931"/>
                  </a:lnTo>
                  <a:lnTo>
                    <a:pt x="6743" y="1210"/>
                  </a:lnTo>
                  <a:lnTo>
                    <a:pt x="6789" y="1489"/>
                  </a:lnTo>
                  <a:lnTo>
                    <a:pt x="6789" y="1489"/>
                  </a:lnTo>
                  <a:lnTo>
                    <a:pt x="6743" y="1768"/>
                  </a:lnTo>
                  <a:lnTo>
                    <a:pt x="6650" y="2047"/>
                  </a:lnTo>
                  <a:lnTo>
                    <a:pt x="6510" y="2326"/>
                  </a:lnTo>
                  <a:lnTo>
                    <a:pt x="6324" y="2558"/>
                  </a:lnTo>
                  <a:lnTo>
                    <a:pt x="6092" y="2744"/>
                  </a:lnTo>
                  <a:lnTo>
                    <a:pt x="5859" y="2884"/>
                  </a:lnTo>
                  <a:lnTo>
                    <a:pt x="5580" y="2930"/>
                  </a:lnTo>
                  <a:lnTo>
                    <a:pt x="5301" y="2977"/>
                  </a:lnTo>
                  <a:lnTo>
                    <a:pt x="5301" y="2977"/>
                  </a:lnTo>
                  <a:lnTo>
                    <a:pt x="5022" y="2977"/>
                  </a:lnTo>
                  <a:lnTo>
                    <a:pt x="4790" y="2884"/>
                  </a:lnTo>
                  <a:lnTo>
                    <a:pt x="4557" y="2791"/>
                  </a:lnTo>
                  <a:lnTo>
                    <a:pt x="4325" y="2651"/>
                  </a:lnTo>
                  <a:lnTo>
                    <a:pt x="4139" y="2465"/>
                  </a:lnTo>
                  <a:lnTo>
                    <a:pt x="3999" y="2279"/>
                  </a:lnTo>
                  <a:lnTo>
                    <a:pt x="3906" y="2047"/>
                  </a:lnTo>
                  <a:lnTo>
                    <a:pt x="3813" y="1814"/>
                  </a:lnTo>
                  <a:lnTo>
                    <a:pt x="3813" y="1814"/>
                  </a:lnTo>
                  <a:lnTo>
                    <a:pt x="3627" y="1675"/>
                  </a:lnTo>
                  <a:lnTo>
                    <a:pt x="3395" y="1628"/>
                  </a:lnTo>
                  <a:lnTo>
                    <a:pt x="3395" y="1628"/>
                  </a:lnTo>
                  <a:lnTo>
                    <a:pt x="3162" y="1675"/>
                  </a:lnTo>
                  <a:lnTo>
                    <a:pt x="2976" y="1814"/>
                  </a:lnTo>
                  <a:lnTo>
                    <a:pt x="2976" y="1814"/>
                  </a:lnTo>
                  <a:lnTo>
                    <a:pt x="2883" y="2047"/>
                  </a:lnTo>
                  <a:lnTo>
                    <a:pt x="2790" y="2279"/>
                  </a:lnTo>
                  <a:lnTo>
                    <a:pt x="2651" y="2465"/>
                  </a:lnTo>
                  <a:lnTo>
                    <a:pt x="2465" y="2651"/>
                  </a:lnTo>
                  <a:lnTo>
                    <a:pt x="2232" y="2791"/>
                  </a:lnTo>
                  <a:lnTo>
                    <a:pt x="2000" y="2884"/>
                  </a:lnTo>
                  <a:lnTo>
                    <a:pt x="1767" y="2977"/>
                  </a:lnTo>
                  <a:lnTo>
                    <a:pt x="1488" y="2977"/>
                  </a:lnTo>
                  <a:lnTo>
                    <a:pt x="1488" y="2977"/>
                  </a:lnTo>
                  <a:lnTo>
                    <a:pt x="1209" y="2930"/>
                  </a:lnTo>
                  <a:lnTo>
                    <a:pt x="930" y="2884"/>
                  </a:lnTo>
                  <a:lnTo>
                    <a:pt x="698" y="2744"/>
                  </a:lnTo>
                  <a:lnTo>
                    <a:pt x="465" y="2558"/>
                  </a:lnTo>
                  <a:lnTo>
                    <a:pt x="279" y="2326"/>
                  </a:lnTo>
                  <a:lnTo>
                    <a:pt x="140" y="2047"/>
                  </a:lnTo>
                  <a:lnTo>
                    <a:pt x="47" y="1768"/>
                  </a:lnTo>
                  <a:lnTo>
                    <a:pt x="0" y="1489"/>
                  </a:lnTo>
                  <a:lnTo>
                    <a:pt x="0" y="1489"/>
                  </a:lnTo>
                  <a:lnTo>
                    <a:pt x="47" y="1210"/>
                  </a:lnTo>
                  <a:lnTo>
                    <a:pt x="140" y="931"/>
                  </a:lnTo>
                  <a:lnTo>
                    <a:pt x="279" y="652"/>
                  </a:lnTo>
                  <a:lnTo>
                    <a:pt x="465" y="419"/>
                  </a:lnTo>
                  <a:lnTo>
                    <a:pt x="698" y="280"/>
                  </a:lnTo>
                  <a:lnTo>
                    <a:pt x="930" y="140"/>
                  </a:lnTo>
                  <a:lnTo>
                    <a:pt x="1209" y="47"/>
                  </a:lnTo>
                  <a:lnTo>
                    <a:pt x="1488" y="1"/>
                  </a:lnTo>
                  <a:lnTo>
                    <a:pt x="1488"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4197700" y="2087875"/>
              <a:ext cx="25" cy="25"/>
            </a:xfrm>
            <a:custGeom>
              <a:rect b="b" l="l" r="r" t="t"/>
              <a:pathLst>
                <a:path extrusionOk="0" fill="none" h="1" w="1">
                  <a:moveTo>
                    <a:pt x="0" y="1"/>
                  </a:moveTo>
                  <a:lnTo>
                    <a:pt x="0"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0"/>
          <p:cNvGrpSpPr/>
          <p:nvPr/>
        </p:nvGrpSpPr>
        <p:grpSpPr>
          <a:xfrm>
            <a:off x="1375801" y="1788569"/>
            <a:ext cx="437457" cy="465343"/>
            <a:chOff x="5364750" y="3235150"/>
            <a:chExt cx="277275" cy="294950"/>
          </a:xfrm>
        </p:grpSpPr>
        <p:sp>
          <p:nvSpPr>
            <p:cNvPr id="1417" name="Google Shape;1417;p4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Youth Mental Health First Aid Workshop by Slidesgo">
  <a:themeElements>
    <a:clrScheme name="Simple Light">
      <a:dk1>
        <a:srgbClr val="332C27"/>
      </a:dk1>
      <a:lt1>
        <a:srgbClr val="E8B0AF"/>
      </a:lt1>
      <a:dk2>
        <a:srgbClr val="FFFFFF"/>
      </a:dk2>
      <a:lt2>
        <a:srgbClr val="F9F6F1"/>
      </a:lt2>
      <a:accent1>
        <a:srgbClr val="EAB56F"/>
      </a:accent1>
      <a:accent2>
        <a:srgbClr val="D8BCA7"/>
      </a:accent2>
      <a:accent3>
        <a:srgbClr val="FFFFFF"/>
      </a:accent3>
      <a:accent4>
        <a:srgbClr val="FFFFFF"/>
      </a:accent4>
      <a:accent5>
        <a:srgbClr val="FFFFFF"/>
      </a:accent5>
      <a:accent6>
        <a:srgbClr val="FFFFFF"/>
      </a:accent6>
      <a:hlink>
        <a:srgbClr val="332C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